
<file path=[Content_Types].xml><?xml version="1.0" encoding="utf-8"?>
<Types xmlns="http://schemas.openxmlformats.org/package/2006/content-types">
  <Default Extension="png" ContentType="image/png"/>
  <Default Extension="pdf" ContentType="application/pd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6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2A5-6A79-C747-A52C-2D5E2F0EDF2D}" type="datetimeFigureOut">
              <a:rPr lang="en-US" smtClean="0"/>
              <a:t>3/31/2011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06C4C-FB3C-904D-A540-D16AB5CA51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2A5-6A79-C747-A52C-2D5E2F0EDF2D}" type="datetimeFigureOut">
              <a:rPr lang="en-US" smtClean="0"/>
              <a:t>3/31/2011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06C4C-FB3C-904D-A540-D16AB5CA51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2A5-6A79-C747-A52C-2D5E2F0EDF2D}" type="datetimeFigureOut">
              <a:rPr lang="en-US" smtClean="0"/>
              <a:t>3/31/2011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06C4C-FB3C-904D-A540-D16AB5CA51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2A5-6A79-C747-A52C-2D5E2F0EDF2D}" type="datetimeFigureOut">
              <a:rPr lang="en-US" smtClean="0"/>
              <a:t>3/31/2011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06C4C-FB3C-904D-A540-D16AB5CA51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2A5-6A79-C747-A52C-2D5E2F0EDF2D}" type="datetimeFigureOut">
              <a:rPr lang="en-US" smtClean="0"/>
              <a:t>3/31/2011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06C4C-FB3C-904D-A540-D16AB5CA51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2A5-6A79-C747-A52C-2D5E2F0EDF2D}" type="datetimeFigureOut">
              <a:rPr lang="en-US" smtClean="0"/>
              <a:t>3/31/2011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06C4C-FB3C-904D-A540-D16AB5CA51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2A5-6A79-C747-A52C-2D5E2F0EDF2D}" type="datetimeFigureOut">
              <a:rPr lang="en-US" smtClean="0"/>
              <a:t>3/31/2011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06C4C-FB3C-904D-A540-D16AB5CA51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2A5-6A79-C747-A52C-2D5E2F0EDF2D}" type="datetimeFigureOut">
              <a:rPr lang="en-US" smtClean="0"/>
              <a:t>3/31/2011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06C4C-FB3C-904D-A540-D16AB5CA51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2A5-6A79-C747-A52C-2D5E2F0EDF2D}" type="datetimeFigureOut">
              <a:rPr lang="en-US" smtClean="0"/>
              <a:t>3/31/2011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06C4C-FB3C-904D-A540-D16AB5CA51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2A5-6A79-C747-A52C-2D5E2F0EDF2D}" type="datetimeFigureOut">
              <a:rPr lang="en-US" smtClean="0"/>
              <a:t>3/31/2011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06C4C-FB3C-904D-A540-D16AB5CA51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2A5-6A79-C747-A52C-2D5E2F0EDF2D}" type="datetimeFigureOut">
              <a:rPr lang="en-US" smtClean="0"/>
              <a:t>3/31/2011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06C4C-FB3C-904D-A540-D16AB5CA51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312A5-6A79-C747-A52C-2D5E2F0EDF2D}" type="datetimeFigureOut">
              <a:rPr lang="en-US" smtClean="0"/>
              <a:t>3/31/2011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06C4C-FB3C-904D-A540-D16AB5CA518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d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d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.pd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DDW_BLK_slides_110331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DDW_BLK_slides_110331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DDW_BLK_slides_110331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On-screen Show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Sandra Bakhache</dc:creator>
  <cp:lastModifiedBy>Kathy T</cp:lastModifiedBy>
  <cp:revision>2</cp:revision>
  <dcterms:created xsi:type="dcterms:W3CDTF">2011-03-31T16:07:12Z</dcterms:created>
  <dcterms:modified xsi:type="dcterms:W3CDTF">2011-03-31T16:30:06Z</dcterms:modified>
</cp:coreProperties>
</file>