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71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53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48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0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63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56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96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52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1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29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0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721A-3182-8245-88AF-ED946AF47F7A}" type="datetimeFigureOut">
              <a:rPr lang="fr-FR" smtClean="0"/>
              <a:t>08/08/2011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77501-DFBC-BB4B-9371-028D7D2988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29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AS_BLK_slides_AN_290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1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AS_BLK_slides_AN_2907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9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AS_BLK_slides_AN_2907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3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AS_BLK_slides_AN_2907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1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AS_BLK_slides_AN_2907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0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AS_BLK_slides_AN_2907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81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Jacob</dc:creator>
  <cp:lastModifiedBy>Kathy T</cp:lastModifiedBy>
  <cp:revision>2</cp:revision>
  <dcterms:created xsi:type="dcterms:W3CDTF">2011-08-08T16:31:20Z</dcterms:created>
  <dcterms:modified xsi:type="dcterms:W3CDTF">2011-08-08T18:08:33Z</dcterms:modified>
</cp:coreProperties>
</file>