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-67" y="-4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721A-3182-8245-88AF-ED946AF47F7A}" type="datetimeFigureOut">
              <a:rPr lang="fr-FR" smtClean="0"/>
              <a:t>08/08/2011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7501-DFBC-BB4B-9371-028D7D2988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719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721A-3182-8245-88AF-ED946AF47F7A}" type="datetimeFigureOut">
              <a:rPr lang="fr-FR" smtClean="0"/>
              <a:t>08/08/2011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7501-DFBC-BB4B-9371-028D7D2988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531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721A-3182-8245-88AF-ED946AF47F7A}" type="datetimeFigureOut">
              <a:rPr lang="fr-FR" smtClean="0"/>
              <a:t>08/08/2011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7501-DFBC-BB4B-9371-028D7D2988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1486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721A-3182-8245-88AF-ED946AF47F7A}" type="datetimeFigureOut">
              <a:rPr lang="fr-FR" smtClean="0"/>
              <a:t>08/08/2011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7501-DFBC-BB4B-9371-028D7D2988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5900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721A-3182-8245-88AF-ED946AF47F7A}" type="datetimeFigureOut">
              <a:rPr lang="fr-FR" smtClean="0"/>
              <a:t>08/08/2011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7501-DFBC-BB4B-9371-028D7D2988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163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721A-3182-8245-88AF-ED946AF47F7A}" type="datetimeFigureOut">
              <a:rPr lang="fr-FR" smtClean="0"/>
              <a:t>08/08/2011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7501-DFBC-BB4B-9371-028D7D2988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8568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721A-3182-8245-88AF-ED946AF47F7A}" type="datetimeFigureOut">
              <a:rPr lang="fr-FR" smtClean="0"/>
              <a:t>08/08/2011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7501-DFBC-BB4B-9371-028D7D2988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969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721A-3182-8245-88AF-ED946AF47F7A}" type="datetimeFigureOut">
              <a:rPr lang="fr-FR" smtClean="0"/>
              <a:t>08/08/2011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7501-DFBC-BB4B-9371-028D7D2988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52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721A-3182-8245-88AF-ED946AF47F7A}" type="datetimeFigureOut">
              <a:rPr lang="fr-FR" smtClean="0"/>
              <a:t>08/08/2011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7501-DFBC-BB4B-9371-028D7D2988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215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721A-3182-8245-88AF-ED946AF47F7A}" type="datetimeFigureOut">
              <a:rPr lang="fr-FR" smtClean="0"/>
              <a:t>08/08/2011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7501-DFBC-BB4B-9371-028D7D2988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4291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5721A-3182-8245-88AF-ED946AF47F7A}" type="datetimeFigureOut">
              <a:rPr lang="fr-FR" smtClean="0"/>
              <a:t>08/08/2011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7501-DFBC-BB4B-9371-028D7D2988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630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5721A-3182-8245-88AF-ED946AF47F7A}" type="datetimeFigureOut">
              <a:rPr lang="fr-FR" smtClean="0"/>
              <a:t>08/08/2011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77501-DFBC-BB4B-9371-028D7D2988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229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AS_BLK_slides_AN_2907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1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AS_BLK_slides_AN_29071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96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AS_BLK_slides_AN_29071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236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AS_BLK_slides_AN_29071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610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AS_BLK_slides_AN_29071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00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AS_BLK_slides_AN_290711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73813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Jacob</dc:creator>
  <cp:lastModifiedBy>Kathy T</cp:lastModifiedBy>
  <cp:revision>2</cp:revision>
  <dcterms:created xsi:type="dcterms:W3CDTF">2011-08-08T16:31:20Z</dcterms:created>
  <dcterms:modified xsi:type="dcterms:W3CDTF">2011-08-08T18:08:33Z</dcterms:modified>
</cp:coreProperties>
</file>