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58" r:id="rId2"/>
    <p:sldId id="259" r:id="rId3"/>
    <p:sldId id="256" r:id="rId4"/>
    <p:sldId id="257" r:id="rId5"/>
    <p:sldId id="260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486"/>
    <p:restoredTop sz="94660"/>
  </p:normalViewPr>
  <p:slideViewPr>
    <p:cSldViewPr snapToGrid="0" snapToObjects="1">
      <p:cViewPr>
        <p:scale>
          <a:sx n="80" d="100"/>
          <a:sy n="80" d="100"/>
        </p:scale>
        <p:origin x="-2430" y="-6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A2920F-19F2-F640-ADE6-5C37E04C9630}" type="datetimeFigureOut">
              <a:rPr lang="fr-FR" smtClean="0"/>
              <a:t>01/06/2017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E68177-A3DC-1549-BE02-134D539D2FA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1421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6D37-5A84-F44B-9299-57F0C1433364}" type="datetimeFigureOut">
              <a:rPr lang="fr-FR" smtClean="0"/>
              <a:t>01/06/2017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B314E-40DA-6741-BCC5-2A293B4055F6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6D37-5A84-F44B-9299-57F0C1433364}" type="datetimeFigureOut">
              <a:rPr lang="fr-FR" smtClean="0"/>
              <a:t>01/06/2017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B314E-40DA-6741-BCC5-2A293B4055F6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6D37-5A84-F44B-9299-57F0C1433364}" type="datetimeFigureOut">
              <a:rPr lang="fr-FR" smtClean="0"/>
              <a:t>01/06/2017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B314E-40DA-6741-BCC5-2A293B4055F6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6D37-5A84-F44B-9299-57F0C1433364}" type="datetimeFigureOut">
              <a:rPr lang="fr-FR" smtClean="0"/>
              <a:t>01/06/2017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B314E-40DA-6741-BCC5-2A293B4055F6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6D37-5A84-F44B-9299-57F0C1433364}" type="datetimeFigureOut">
              <a:rPr lang="fr-FR" smtClean="0"/>
              <a:t>01/06/2017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B314E-40DA-6741-BCC5-2A293B4055F6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6D37-5A84-F44B-9299-57F0C1433364}" type="datetimeFigureOut">
              <a:rPr lang="fr-FR" smtClean="0"/>
              <a:t>01/06/2017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B314E-40DA-6741-BCC5-2A293B4055F6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6D37-5A84-F44B-9299-57F0C1433364}" type="datetimeFigureOut">
              <a:rPr lang="fr-FR" smtClean="0"/>
              <a:t>01/06/2017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B314E-40DA-6741-BCC5-2A293B4055F6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6D37-5A84-F44B-9299-57F0C1433364}" type="datetimeFigureOut">
              <a:rPr lang="fr-FR" smtClean="0"/>
              <a:t>01/06/2017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B314E-40DA-6741-BCC5-2A293B4055F6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6D37-5A84-F44B-9299-57F0C1433364}" type="datetimeFigureOut">
              <a:rPr lang="fr-FR" smtClean="0"/>
              <a:t>01/06/2017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B314E-40DA-6741-BCC5-2A293B4055F6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6D37-5A84-F44B-9299-57F0C1433364}" type="datetimeFigureOut">
              <a:rPr lang="fr-FR" smtClean="0"/>
              <a:t>01/06/2017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B314E-40DA-6741-BCC5-2A293B4055F6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6D37-5A84-F44B-9299-57F0C1433364}" type="datetimeFigureOut">
              <a:rPr lang="fr-FR" smtClean="0"/>
              <a:t>01/06/2017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B314E-40DA-6741-BCC5-2A293B4055F6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426D37-5A84-F44B-9299-57F0C1433364}" type="datetimeFigureOut">
              <a:rPr lang="fr-FR" smtClean="0"/>
              <a:t>01/06/2017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EB314E-40DA-6741-BCC5-2A293B4055F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8520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046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71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099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806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93617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</TotalTime>
  <Words>0</Words>
  <Application>Microsoft Office PowerPoint</Application>
  <PresentationFormat>On-screen Show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Thème Office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Nadia Godbout</dc:creator>
  <cp:lastModifiedBy>Kathy</cp:lastModifiedBy>
  <cp:revision>14</cp:revision>
  <dcterms:created xsi:type="dcterms:W3CDTF">2017-03-22T19:19:19Z</dcterms:created>
  <dcterms:modified xsi:type="dcterms:W3CDTF">2017-06-01T13:14:51Z</dcterms:modified>
</cp:coreProperties>
</file>