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6"/>
  </p:notesMasterIdLst>
  <p:sldIdLst>
    <p:sldId id="256" r:id="rId2"/>
    <p:sldId id="257" r:id="rId3"/>
    <p:sldId id="260" r:id="rId4"/>
    <p:sldId id="25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303" autoAdjust="0"/>
    <p:restoredTop sz="94678"/>
  </p:normalViewPr>
  <p:slideViewPr>
    <p:cSldViewPr snapToGrid="0" snapToObjects="1">
      <p:cViewPr>
        <p:scale>
          <a:sx n="80" d="100"/>
          <a:sy n="80" d="100"/>
        </p:scale>
        <p:origin x="3784" y="26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A2920F-19F2-F640-ADE6-5C37E04C9630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E68177-A3DC-1549-BE02-134D539D2FAC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81421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Cliquez pour modifier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smtClean="0"/>
              <a:t>Faire glisser l'image vers l'espace réservé ou cliquer sur l'icône pour l'ajouter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426D37-5A84-F44B-9299-57F0C1433364}" type="datetimeFigureOut">
              <a:rPr lang="fr-FR" smtClean="0"/>
              <a:t>15/06/2017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EB314E-40DA-6741-BCC5-2A293B4055F6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585209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60991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806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2936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46933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123</TotalTime>
  <Words>0</Words>
  <Application>Microsoft Macintosh PowerPoint</Application>
  <PresentationFormat>Présentation à l'écran (4:3)</PresentationFormat>
  <Paragraphs>0</Paragraphs>
  <Slides>4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15.0031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Nadia Godbout</dc:creator>
  <cp:lastModifiedBy>Nadia Godbout</cp:lastModifiedBy>
  <cp:revision>18</cp:revision>
  <dcterms:created xsi:type="dcterms:W3CDTF">2017-03-22T19:19:19Z</dcterms:created>
  <dcterms:modified xsi:type="dcterms:W3CDTF">2017-06-15T18:18:33Z</dcterms:modified>
</cp:coreProperties>
</file>