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4"/>
    <p:restoredTop sz="94633"/>
  </p:normalViewPr>
  <p:slideViewPr>
    <p:cSldViewPr snapToGrid="0" snapToObjects="1">
      <p:cViewPr varScale="1">
        <p:scale>
          <a:sx n="195" d="100"/>
          <a:sy n="195" d="100"/>
        </p:scale>
        <p:origin x="3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831F-E46A-1B4F-80C8-090F122A86D5}" type="datetimeFigureOut">
              <a:rPr lang="fr-FR" smtClean="0"/>
              <a:t>05/09/2017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831F-E46A-1B4F-80C8-090F122A86D5}" type="datetimeFigureOut">
              <a:rPr lang="fr-FR" smtClean="0"/>
              <a:t>05/09/2017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831F-E46A-1B4F-80C8-090F122A86D5}" type="datetimeFigureOut">
              <a:rPr lang="fr-FR" smtClean="0"/>
              <a:t>05/09/2017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831F-E46A-1B4F-80C8-090F122A86D5}" type="datetimeFigureOut">
              <a:rPr lang="fr-FR" smtClean="0"/>
              <a:t>05/09/2017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831F-E46A-1B4F-80C8-090F122A86D5}" type="datetimeFigureOut">
              <a:rPr lang="fr-FR" smtClean="0"/>
              <a:t>05/09/2017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831F-E46A-1B4F-80C8-090F122A86D5}" type="datetimeFigureOut">
              <a:rPr lang="fr-FR" smtClean="0"/>
              <a:t>05/09/2017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831F-E46A-1B4F-80C8-090F122A86D5}" type="datetimeFigureOut">
              <a:rPr lang="fr-FR" smtClean="0"/>
              <a:t>05/09/2017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831F-E46A-1B4F-80C8-090F122A86D5}" type="datetimeFigureOut">
              <a:rPr lang="fr-FR" smtClean="0"/>
              <a:t>05/09/2017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831F-E46A-1B4F-80C8-090F122A86D5}" type="datetimeFigureOut">
              <a:rPr lang="fr-FR" smtClean="0"/>
              <a:t>05/09/2017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831F-E46A-1B4F-80C8-090F122A86D5}" type="datetimeFigureOut">
              <a:rPr lang="fr-FR" smtClean="0"/>
              <a:t>05/09/2017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831F-E46A-1B4F-80C8-090F122A86D5}" type="datetimeFigureOut">
              <a:rPr lang="fr-FR" smtClean="0"/>
              <a:t>05/09/2017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F831F-E46A-1B4F-80C8-090F122A86D5}" type="datetimeFigureOut">
              <a:rPr lang="fr-FR" smtClean="0"/>
              <a:t>05/09/2017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142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5383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Macintosh PowerPoint</Application>
  <PresentationFormat>Présentation à l'écran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Nadia Godbout</dc:creator>
  <cp:lastModifiedBy>Nadia Godbout</cp:lastModifiedBy>
  <cp:revision>1</cp:revision>
  <dcterms:created xsi:type="dcterms:W3CDTF">2017-09-05T13:56:24Z</dcterms:created>
  <dcterms:modified xsi:type="dcterms:W3CDTF">2017-09-05T13:57:26Z</dcterms:modified>
</cp:coreProperties>
</file>