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56" r:id="rId2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04"/>
    <p:restoredTop sz="94633"/>
  </p:normalViewPr>
  <p:slideViewPr>
    <p:cSldViewPr snapToGrid="0" snapToObjects="1">
      <p:cViewPr varScale="1">
        <p:scale>
          <a:sx n="195" d="100"/>
          <a:sy n="195" d="100"/>
        </p:scale>
        <p:origin x="336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 smtClean="0"/>
              <a:t>Cliquez et modifiez le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 smtClean="0"/>
              <a:t>Cliquez pour modifier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3F831F-E46A-1B4F-80C8-090F122A86D5}" type="datetimeFigureOut">
              <a:rPr lang="fr-FR" smtClean="0"/>
              <a:t>18/09/2017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78E6E4-A836-1046-92B3-6ABA98767444}" type="slidenum">
              <a:rPr lang="fr-FR" smtClean="0"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et modifiez le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3F831F-E46A-1B4F-80C8-090F122A86D5}" type="datetimeFigureOut">
              <a:rPr lang="fr-FR" smtClean="0"/>
              <a:t>18/09/2017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78E6E4-A836-1046-92B3-6ABA98767444}" type="slidenum">
              <a:rPr lang="fr-FR" smtClean="0"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fr-FR" smtClean="0"/>
              <a:t>Cliquez et modifiez le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3F831F-E46A-1B4F-80C8-090F122A86D5}" type="datetimeFigureOut">
              <a:rPr lang="fr-FR" smtClean="0"/>
              <a:t>18/09/2017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78E6E4-A836-1046-92B3-6ABA98767444}" type="slidenum">
              <a:rPr lang="fr-FR" smtClean="0"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et modifiez le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3F831F-E46A-1B4F-80C8-090F122A86D5}" type="datetimeFigureOut">
              <a:rPr lang="fr-FR" smtClean="0"/>
              <a:t>18/09/2017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78E6E4-A836-1046-92B3-6ABA98767444}" type="slidenum">
              <a:rPr lang="fr-FR" smtClean="0"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-têt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 smtClean="0"/>
              <a:t>Cliquez et modifiez le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3F831F-E46A-1B4F-80C8-090F122A86D5}" type="datetimeFigureOut">
              <a:rPr lang="fr-FR" smtClean="0"/>
              <a:t>18/09/2017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78E6E4-A836-1046-92B3-6ABA98767444}" type="slidenum">
              <a:rPr lang="fr-FR" smtClean="0"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et modifiez le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3F831F-E46A-1B4F-80C8-090F122A86D5}" type="datetimeFigureOut">
              <a:rPr lang="fr-FR" smtClean="0"/>
              <a:t>18/09/2017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78E6E4-A836-1046-92B3-6ABA98767444}" type="slidenum">
              <a:rPr lang="fr-FR" smtClean="0"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fr-FR" smtClean="0"/>
              <a:t>Cliquez et modifiez le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3F831F-E46A-1B4F-80C8-090F122A86D5}" type="datetimeFigureOut">
              <a:rPr lang="fr-FR" smtClean="0"/>
              <a:t>18/09/2017</a:t>
            </a:fld>
            <a:endParaRPr lang="fr-F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78E6E4-A836-1046-92B3-6ABA98767444}" type="slidenum">
              <a:rPr lang="fr-FR" smtClean="0"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et modifiez le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3F831F-E46A-1B4F-80C8-090F122A86D5}" type="datetimeFigureOut">
              <a:rPr lang="fr-FR" smtClean="0"/>
              <a:t>18/09/2017</a:t>
            </a:fld>
            <a:endParaRPr 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78E6E4-A836-1046-92B3-6ABA98767444}" type="slidenum">
              <a:rPr lang="fr-FR" smtClean="0"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3F831F-E46A-1B4F-80C8-090F122A86D5}" type="datetimeFigureOut">
              <a:rPr lang="fr-FR" smtClean="0"/>
              <a:t>18/09/2017</a:t>
            </a:fld>
            <a:endParaRPr lang="fr-F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78E6E4-A836-1046-92B3-6ABA98767444}" type="slidenum">
              <a:rPr lang="fr-FR" smtClean="0"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Cliquez et modifiez le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3F831F-E46A-1B4F-80C8-090F122A86D5}" type="datetimeFigureOut">
              <a:rPr lang="fr-FR" smtClean="0"/>
              <a:t>18/09/2017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78E6E4-A836-1046-92B3-6ABA98767444}" type="slidenum">
              <a:rPr lang="fr-FR" smtClean="0"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Cliquez et modifiez le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3F831F-E46A-1B4F-80C8-090F122A86D5}" type="datetimeFigureOut">
              <a:rPr lang="fr-FR" smtClean="0"/>
              <a:t>18/09/2017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78E6E4-A836-1046-92B3-6ABA98767444}" type="slidenum">
              <a:rPr lang="fr-FR" smtClean="0"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Cliquez et modifiez le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13F831F-E46A-1B4F-80C8-090F122A86D5}" type="datetimeFigureOut">
              <a:rPr lang="fr-FR" smtClean="0"/>
              <a:t>18/09/2017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578E6E4-A836-1046-92B3-6ABA98767444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814264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553838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Thèm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hèm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7</TotalTime>
  <Words>0</Words>
  <Application>Microsoft Macintosh PowerPoint</Application>
  <PresentationFormat>Présentation à l'écran (4:3)</PresentationFormat>
  <Paragraphs>0</Paragraphs>
  <Slides>1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</vt:i4>
      </vt:variant>
    </vt:vector>
  </HeadingPairs>
  <TitlesOfParts>
    <vt:vector size="5" baseType="lpstr">
      <vt:lpstr>Calibri</vt:lpstr>
      <vt:lpstr>Calibri Light</vt:lpstr>
      <vt:lpstr>Arial</vt:lpstr>
      <vt:lpstr>Thème Office</vt:lpstr>
      <vt:lpstr>Présentation PowerPoint</vt:lpstr>
    </vt:vector>
  </TitlesOfParts>
  <Company/>
  <LinksUpToDate>false</LinksUpToDate>
  <SharedDoc>false</SharedDoc>
  <HyperlinksChanged>false</HyperlinksChanged>
  <AppVersion>15.0031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Nadia Godbout</dc:creator>
  <cp:lastModifiedBy>Nadia Godbout</cp:lastModifiedBy>
  <cp:revision>3</cp:revision>
  <dcterms:created xsi:type="dcterms:W3CDTF">2017-09-05T13:56:24Z</dcterms:created>
  <dcterms:modified xsi:type="dcterms:W3CDTF">2017-09-18T13:33:41Z</dcterms:modified>
</cp:coreProperties>
</file>