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0"/>
  </p:normalViewPr>
  <p:slideViewPr>
    <p:cSldViewPr snapToGrid="0" snapToObjects="1">
      <p:cViewPr varScale="1">
        <p:scale>
          <a:sx n="118" d="100"/>
          <a:sy n="118" d="100"/>
        </p:scale>
        <p:origin x="1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B9749-3A8F-9E44-824C-1C8AB826BA08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1F74A-8AA2-C14C-B67E-264E34DE659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92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97337-8D84-B04A-A11C-228EFB6B60DA}" type="datetimeFigureOut">
              <a:rPr lang="fr-FR" smtClean="0"/>
              <a:t>25/09/2017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02351-58EE-084D-A983-4C86D311D4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13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41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80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95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2</cp:revision>
  <dcterms:created xsi:type="dcterms:W3CDTF">2017-09-25T20:09:27Z</dcterms:created>
  <dcterms:modified xsi:type="dcterms:W3CDTF">2017-09-25T20:19:48Z</dcterms:modified>
</cp:coreProperties>
</file>