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4"/>
    <p:restoredTop sz="94690"/>
  </p:normalViewPr>
  <p:slideViewPr>
    <p:cSldViewPr snapToGrid="0" snapToObjects="1">
      <p:cViewPr>
        <p:scale>
          <a:sx n="94" d="100"/>
          <a:sy n="94" d="100"/>
        </p:scale>
        <p:origin x="-102" y="-4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0B9749-3A8F-9E44-824C-1C8AB826BA08}" type="datetimeFigureOut">
              <a:rPr lang="fr-FR" smtClean="0"/>
              <a:t>03/10/2017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41F74A-8AA2-C14C-B67E-264E34DE659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3928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97337-8D84-B04A-A11C-228EFB6B60DA}" type="datetimeFigureOut">
              <a:rPr lang="fr-FR" smtClean="0"/>
              <a:t>03/10/2017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02351-58EE-084D-A983-4C86D311D4C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97337-8D84-B04A-A11C-228EFB6B60DA}" type="datetimeFigureOut">
              <a:rPr lang="fr-FR" smtClean="0"/>
              <a:t>03/10/2017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02351-58EE-084D-A983-4C86D311D4C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97337-8D84-B04A-A11C-228EFB6B60DA}" type="datetimeFigureOut">
              <a:rPr lang="fr-FR" smtClean="0"/>
              <a:t>03/10/2017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02351-58EE-084D-A983-4C86D311D4C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97337-8D84-B04A-A11C-228EFB6B60DA}" type="datetimeFigureOut">
              <a:rPr lang="fr-FR" smtClean="0"/>
              <a:t>03/10/2017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02351-58EE-084D-A983-4C86D311D4C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97337-8D84-B04A-A11C-228EFB6B60DA}" type="datetimeFigureOut">
              <a:rPr lang="fr-FR" smtClean="0"/>
              <a:t>03/10/2017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02351-58EE-084D-A983-4C86D311D4C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97337-8D84-B04A-A11C-228EFB6B60DA}" type="datetimeFigureOut">
              <a:rPr lang="fr-FR" smtClean="0"/>
              <a:t>03/10/2017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02351-58EE-084D-A983-4C86D311D4C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97337-8D84-B04A-A11C-228EFB6B60DA}" type="datetimeFigureOut">
              <a:rPr lang="fr-FR" smtClean="0"/>
              <a:t>03/10/2017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02351-58EE-084D-A983-4C86D311D4C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97337-8D84-B04A-A11C-228EFB6B60DA}" type="datetimeFigureOut">
              <a:rPr lang="fr-FR" smtClean="0"/>
              <a:t>03/10/2017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02351-58EE-084D-A983-4C86D311D4C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97337-8D84-B04A-A11C-228EFB6B60DA}" type="datetimeFigureOut">
              <a:rPr lang="fr-FR" smtClean="0"/>
              <a:t>03/10/2017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02351-58EE-084D-A983-4C86D311D4C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97337-8D84-B04A-A11C-228EFB6B60DA}" type="datetimeFigureOut">
              <a:rPr lang="fr-FR" smtClean="0"/>
              <a:t>03/10/2017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02351-58EE-084D-A983-4C86D311D4C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97337-8D84-B04A-A11C-228EFB6B60DA}" type="datetimeFigureOut">
              <a:rPr lang="fr-FR" smtClean="0"/>
              <a:t>03/10/2017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02351-58EE-084D-A983-4C86D311D4C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797337-8D84-B04A-A11C-228EFB6B60DA}" type="datetimeFigureOut">
              <a:rPr lang="fr-FR" smtClean="0"/>
              <a:t>03/10/2017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202351-58EE-084D-A983-4C86D311D4C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8131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92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141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980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09561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</TotalTime>
  <Words>0</Words>
  <Application>Microsoft Office PowerPoint</Application>
  <PresentationFormat>On-screen Show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Thème Office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Nadia Godbout</dc:creator>
  <cp:lastModifiedBy>Kathy</cp:lastModifiedBy>
  <cp:revision>4</cp:revision>
  <dcterms:created xsi:type="dcterms:W3CDTF">2017-09-25T20:09:27Z</dcterms:created>
  <dcterms:modified xsi:type="dcterms:W3CDTF">2017-10-03T19:00:41Z</dcterms:modified>
</cp:coreProperties>
</file>