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4633"/>
  </p:normalViewPr>
  <p:slideViewPr>
    <p:cSldViewPr snapToGrid="0" snapToObjects="1">
      <p:cViewPr>
        <p:scale>
          <a:sx n="90" d="100"/>
          <a:sy n="90" d="100"/>
        </p:scale>
        <p:origin x="3376" y="2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F920-04CC-1F49-8107-F8BA52CA94E3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8CB77-2A33-E241-8F00-E95ED06CC0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27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EE73-2772-7548-8059-2AE106F77016}" type="datetimeFigureOut">
              <a:rPr lang="fr-FR" smtClean="0"/>
              <a:t>26/09/2017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2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15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97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897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</TotalTime>
  <Words>0</Words>
  <Application>Microsoft Macintosh PowerPoint</Application>
  <PresentationFormat>Présentation à l'écran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Calibri Light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Nadia Godbout</cp:lastModifiedBy>
  <cp:revision>4</cp:revision>
  <dcterms:created xsi:type="dcterms:W3CDTF">2017-09-25T15:34:39Z</dcterms:created>
  <dcterms:modified xsi:type="dcterms:W3CDTF">2017-09-26T21:54:27Z</dcterms:modified>
</cp:coreProperties>
</file>