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1"/>
    <p:restoredTop sz="94697"/>
  </p:normalViewPr>
  <p:slideViewPr>
    <p:cSldViewPr snapToGrid="0" snapToObjects="1">
      <p:cViewPr>
        <p:scale>
          <a:sx n="121" d="100"/>
          <a:sy n="121" d="100"/>
        </p:scale>
        <p:origin x="-1260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DE023D-1E28-B046-B360-587C8195C06C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4143F-959A-EE45-995F-3C7336C5533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216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2E9FD-ED70-3A40-8CD6-F8AA35AB8DB5}" type="datetimeFigureOut">
              <a:rPr lang="fr-FR" smtClean="0"/>
              <a:t>27/06/2018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53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676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368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673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61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27094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Nadia Godbout</dc:creator>
  <cp:lastModifiedBy>Kathy</cp:lastModifiedBy>
  <cp:revision>6</cp:revision>
  <dcterms:created xsi:type="dcterms:W3CDTF">2018-06-20T19:21:43Z</dcterms:created>
  <dcterms:modified xsi:type="dcterms:W3CDTF">2018-06-27T15:27:16Z</dcterms:modified>
</cp:coreProperties>
</file>