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58" r:id="rId4"/>
    <p:sldId id="262" r:id="rId5"/>
    <p:sldId id="263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4"/>
    <p:restoredTop sz="94697"/>
  </p:normalViewPr>
  <p:slideViewPr>
    <p:cSldViewPr snapToGrid="0" snapToObjects="1">
      <p:cViewPr>
        <p:scale>
          <a:sx n="121" d="100"/>
          <a:sy n="121" d="100"/>
        </p:scale>
        <p:origin x="-1260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508-107E-F84C-9527-9DE23D24FE00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A56-91D2-2D4C-9FB4-18137ED7E71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706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508-107E-F84C-9527-9DE23D24FE00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A56-91D2-2D4C-9FB4-18137ED7E71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162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508-107E-F84C-9527-9DE23D24FE00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A56-91D2-2D4C-9FB4-18137ED7E71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391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508-107E-F84C-9527-9DE23D24FE00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A56-91D2-2D4C-9FB4-18137ED7E71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479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508-107E-F84C-9527-9DE23D24FE00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A56-91D2-2D4C-9FB4-18137ED7E71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405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508-107E-F84C-9527-9DE23D24FE00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A56-91D2-2D4C-9FB4-18137ED7E71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62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508-107E-F84C-9527-9DE23D24FE00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A56-91D2-2D4C-9FB4-18137ED7E71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07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508-107E-F84C-9527-9DE23D24FE00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A56-91D2-2D4C-9FB4-18137ED7E71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1993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508-107E-F84C-9527-9DE23D24FE00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A56-91D2-2D4C-9FB4-18137ED7E71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9643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508-107E-F84C-9527-9DE23D24FE00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A56-91D2-2D4C-9FB4-18137ED7E71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957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508-107E-F84C-9527-9DE23D24FE00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A56-91D2-2D4C-9FB4-18137ED7E71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2083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D0508-107E-F84C-9527-9DE23D24FE00}" type="datetimeFigureOut">
              <a:rPr lang="fr-FR" smtClean="0"/>
              <a:t>11/09/2018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61A56-91D2-2D4C-9FB4-18137ED7E71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594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9EC9256-B12E-D444-82B9-51ABA3DC7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90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9EC9256-B12E-D444-82B9-51ABA3DC7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47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9EC9256-B12E-D444-82B9-51ABA3DC7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127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9EC9256-B12E-D444-82B9-51ABA3DC7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830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9EC9256-B12E-D444-82B9-51ABA3DC7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143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666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Nadia Godbout</dc:creator>
  <cp:lastModifiedBy>Kathy</cp:lastModifiedBy>
  <cp:revision>16</cp:revision>
  <dcterms:created xsi:type="dcterms:W3CDTF">2018-08-29T15:36:40Z</dcterms:created>
  <dcterms:modified xsi:type="dcterms:W3CDTF">2018-09-11T14:26:05Z</dcterms:modified>
</cp:coreProperties>
</file>