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6"/>
  </p:notes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5"/>
    <p:restoredTop sz="94656"/>
  </p:normalViewPr>
  <p:slideViewPr>
    <p:cSldViewPr snapToGrid="0" snapToObjects="1">
      <p:cViewPr>
        <p:scale>
          <a:sx n="125" d="100"/>
          <a:sy n="125" d="100"/>
        </p:scale>
        <p:origin x="-1272" y="-2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C8267F-7D22-1249-ADF9-06BEE41FE444}" type="datetimeFigureOut">
              <a:rPr lang="fr-FR" smtClean="0"/>
              <a:t>19/11/2018</a:t>
            </a:fld>
            <a:endParaRPr lang="fr-FR"/>
          </a:p>
        </p:txBody>
      </p:sp>
      <p:sp>
        <p:nvSpPr>
          <p:cNvPr id="4" name="Espace réservé de l’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D138808-E2C9-5242-B444-65B4223AF618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539787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Cliquez pour modifier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6C252-AD84-8A41-BFB6-5C8C2E3E7E42}" type="datetimeFigureOut">
              <a:rPr lang="fr-FR" smtClean="0"/>
              <a:t>19/11/2018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381593-382F-4D4F-AAFD-2249C0E7DD52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6C252-AD84-8A41-BFB6-5C8C2E3E7E42}" type="datetimeFigureOut">
              <a:rPr lang="fr-FR" smtClean="0"/>
              <a:t>19/11/2018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381593-382F-4D4F-AAFD-2249C0E7DD52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6C252-AD84-8A41-BFB6-5C8C2E3E7E42}" type="datetimeFigureOut">
              <a:rPr lang="fr-FR" smtClean="0"/>
              <a:t>19/11/2018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381593-382F-4D4F-AAFD-2249C0E7DD52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6C252-AD84-8A41-BFB6-5C8C2E3E7E42}" type="datetimeFigureOut">
              <a:rPr lang="fr-FR" smtClean="0"/>
              <a:t>19/11/2018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381593-382F-4D4F-AAFD-2249C0E7DD52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6C252-AD84-8A41-BFB6-5C8C2E3E7E42}" type="datetimeFigureOut">
              <a:rPr lang="fr-FR" smtClean="0"/>
              <a:t>19/11/2018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381593-382F-4D4F-AAFD-2249C0E7DD52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6C252-AD84-8A41-BFB6-5C8C2E3E7E42}" type="datetimeFigureOut">
              <a:rPr lang="fr-FR" smtClean="0"/>
              <a:t>19/11/2018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381593-382F-4D4F-AAFD-2249C0E7DD52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6C252-AD84-8A41-BFB6-5C8C2E3E7E42}" type="datetimeFigureOut">
              <a:rPr lang="fr-FR" smtClean="0"/>
              <a:t>19/11/2018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381593-382F-4D4F-AAFD-2249C0E7DD52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6C252-AD84-8A41-BFB6-5C8C2E3E7E42}" type="datetimeFigureOut">
              <a:rPr lang="fr-FR" smtClean="0"/>
              <a:t>19/11/2018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381593-382F-4D4F-AAFD-2249C0E7DD52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Faire glisser l'image vers l'espace réservé ou cliquer sur l'icône pour l'ajouter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6C252-AD84-8A41-BFB6-5C8C2E3E7E42}" type="datetimeFigureOut">
              <a:rPr lang="fr-FR" smtClean="0"/>
              <a:t>19/11/2018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381593-382F-4D4F-AAFD-2249C0E7DD52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6C252-AD84-8A41-BFB6-5C8C2E3E7E42}" type="datetimeFigureOut">
              <a:rPr lang="fr-FR" smtClean="0"/>
              <a:t>19/11/2018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381593-382F-4D4F-AAFD-2249C0E7DD52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6C252-AD84-8A41-BFB6-5C8C2E3E7E42}" type="datetimeFigureOut">
              <a:rPr lang="fr-FR" smtClean="0"/>
              <a:t>19/11/2018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381593-382F-4D4F-AAFD-2249C0E7DD52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06C252-AD84-8A41-BFB6-5C8C2E3E7E42}" type="datetimeFigureOut">
              <a:rPr lang="fr-FR" smtClean="0"/>
              <a:t>19/11/2018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381593-382F-4D4F-AAFD-2249C0E7DD52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770962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57365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2593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96100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4703324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Bureau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</TotalTime>
  <Words>0</Words>
  <Application>Microsoft Office PowerPoint</Application>
  <PresentationFormat>On-screen Show (4:3)</PresentationFormat>
  <Paragraphs>0</Paragraphs>
  <Slides>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Thème Office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Nadia Godbout</dc:creator>
  <cp:lastModifiedBy>Daphnee Lalonde</cp:lastModifiedBy>
  <cp:revision>5</cp:revision>
  <dcterms:created xsi:type="dcterms:W3CDTF">2018-11-16T21:50:06Z</dcterms:created>
  <dcterms:modified xsi:type="dcterms:W3CDTF">2018-11-19T20:14:37Z</dcterms:modified>
</cp:coreProperties>
</file>