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92"/>
    <p:restoredTop sz="95701"/>
  </p:normalViewPr>
  <p:slideViewPr>
    <p:cSldViewPr snapToGrid="0" snapToObjects="1">
      <p:cViewPr>
        <p:scale>
          <a:sx n="56" d="100"/>
          <a:sy n="56" d="100"/>
        </p:scale>
        <p:origin x="2736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05/07/2022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" y="2286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4974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Maxime Lapointe</cp:lastModifiedBy>
  <cp:revision>78</cp:revision>
  <dcterms:created xsi:type="dcterms:W3CDTF">2021-06-08T15:02:16Z</dcterms:created>
  <dcterms:modified xsi:type="dcterms:W3CDTF">2022-07-05T20:31:31Z</dcterms:modified>
</cp:coreProperties>
</file>