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970"/>
    <p:restoredTop sz="96785"/>
  </p:normalViewPr>
  <p:slideViewPr>
    <p:cSldViewPr snapToGrid="0" snapToObjects="1">
      <p:cViewPr varScale="1">
        <p:scale>
          <a:sx n="110" d="100"/>
          <a:sy n="110" d="100"/>
        </p:scale>
        <p:origin x="196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CA"/>
              <a:t>Cliquez pour 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08/06/2022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11457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08/06/2022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8683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08/06/2022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56702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08/06/2022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03013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08/06/2022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42305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08/06/2022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51584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08/06/2022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60278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08/06/2022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42516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CA"/>
              <a:t>Faire glisser l'image vers l'espace réservé ou cliquer sur l'icône pour l'ajouter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08/06/2022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0129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08/06/2022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74866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08/06/2022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2794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879D02-B5F1-D842-9F9B-BD8BD060097E}" type="datetimeFigureOut">
              <a:rPr lang="fr-FR" smtClean="0"/>
              <a:t>08/06/2022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1075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5829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6938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0668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6212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5015</TotalTime>
  <Words>0</Words>
  <Application>Microsoft Office PowerPoint</Application>
  <PresentationFormat>On-screen Show (4:3)</PresentationFormat>
  <Paragraphs>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Thème Office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Utilisateur de Microsoft Office</dc:creator>
  <cp:lastModifiedBy>Rachel Dojlido</cp:lastModifiedBy>
  <cp:revision>70</cp:revision>
  <dcterms:created xsi:type="dcterms:W3CDTF">2021-06-08T15:02:16Z</dcterms:created>
  <dcterms:modified xsi:type="dcterms:W3CDTF">2022-06-08T17:32:47Z</dcterms:modified>
</cp:coreProperties>
</file>