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84"/>
    <p:restoredTop sz="96785"/>
  </p:normalViewPr>
  <p:slideViewPr>
    <p:cSldViewPr snapToGrid="0" snapToObjects="1">
      <p:cViewPr varScale="1">
        <p:scale>
          <a:sx n="110" d="100"/>
          <a:sy n="110" d="100"/>
        </p:scale>
        <p:origin x="20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CA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145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8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670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30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230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158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27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25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1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48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79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79D02-B5F1-D842-9F9B-BD8BD060097E}" type="datetimeFigureOut">
              <a:rPr lang="fr-FR" smtClean="0"/>
              <a:t>27/09/2022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88999-59BB-F040-8B79-F3E303FF2B3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07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" y="1521"/>
            <a:ext cx="9139941" cy="6854956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796937" y="-6357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582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93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66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6212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4989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Thème Office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Rachel Dojlido</cp:lastModifiedBy>
  <cp:revision>78</cp:revision>
  <dcterms:created xsi:type="dcterms:W3CDTF">2021-06-08T15:02:16Z</dcterms:created>
  <dcterms:modified xsi:type="dcterms:W3CDTF">2022-09-27T14:26:13Z</dcterms:modified>
</cp:coreProperties>
</file>