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84"/>
    <p:restoredTop sz="96785"/>
  </p:normalViewPr>
  <p:slideViewPr>
    <p:cSldViewPr snapToGrid="0" snapToObjects="1">
      <p:cViewPr varScale="1">
        <p:scale>
          <a:sx n="199" d="100"/>
          <a:sy n="199" d="100"/>
        </p:scale>
        <p:origin x="192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CA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CA" smtClean="0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21/09/2022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1145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21/09/2022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7486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CA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21/09/2022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2794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21/09/2022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8683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CA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21/09/2022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670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21/09/2022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0301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CA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21/09/2022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4230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Cliquez et modifiez le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21/09/2022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5158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21/09/2022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6027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CA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21/09/2022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4251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CA" smtClean="0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CA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21/09/2022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012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A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79D02-B5F1-D842-9F9B-BD8BD060097E}" type="datetimeFigureOut">
              <a:rPr lang="fr-FR" smtClean="0"/>
              <a:t>21/09/2022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1075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" y="1521"/>
            <a:ext cx="9139940" cy="6854955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3796937" y="-6357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758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882428" y="-1470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5693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06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62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4998</TotalTime>
  <Words>0</Words>
  <Application>Microsoft Macintosh PowerPoint</Application>
  <PresentationFormat>Présentation à l'écran (4:3)</PresentationFormat>
  <Paragraphs>0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Calibri</vt:lpstr>
      <vt:lpstr>Calibri Light</vt:lpstr>
      <vt:lpstr>Arial</vt:lpstr>
      <vt:lpstr>Thème Office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de Microsoft Office</dc:creator>
  <cp:lastModifiedBy>Utilisateur de Microsoft Office</cp:lastModifiedBy>
  <cp:revision>82</cp:revision>
  <dcterms:created xsi:type="dcterms:W3CDTF">2021-06-08T15:02:16Z</dcterms:created>
  <dcterms:modified xsi:type="dcterms:W3CDTF">2022-09-21T16:59:57Z</dcterms:modified>
</cp:coreProperties>
</file>