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>
        <p:scale>
          <a:sx n="75" d="100"/>
          <a:sy n="75" d="100"/>
        </p:scale>
        <p:origin x="300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85</cp:revision>
  <dcterms:created xsi:type="dcterms:W3CDTF">2021-06-08T15:02:16Z</dcterms:created>
  <dcterms:modified xsi:type="dcterms:W3CDTF">2022-10-19T15:07:05Z</dcterms:modified>
</cp:coreProperties>
</file>