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6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84"/>
    <p:restoredTop sz="96785"/>
  </p:normalViewPr>
  <p:slideViewPr>
    <p:cSldViewPr snapToGrid="0" snapToObjects="1">
      <p:cViewPr varScale="1">
        <p:scale>
          <a:sx n="199" d="100"/>
          <a:sy n="199" d="100"/>
        </p:scale>
        <p:origin x="192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CA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1145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8683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670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030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23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51584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6027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4251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CA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CA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0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7486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79D02-B5F1-D842-9F9B-BD8BD060097E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279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 smtClean="0"/>
              <a:t>Cliquez pour modifier les styles du texte du masque</a:t>
            </a:r>
          </a:p>
          <a:p>
            <a:pPr lvl="1"/>
            <a:r>
              <a:rPr lang="fr-CA" smtClean="0"/>
              <a:t>Deuxième niveau</a:t>
            </a:r>
          </a:p>
          <a:p>
            <a:pPr lvl="2"/>
            <a:r>
              <a:rPr lang="fr-CA" smtClean="0"/>
              <a:t>Troisième niveau</a:t>
            </a:r>
          </a:p>
          <a:p>
            <a:pPr lvl="3"/>
            <a:r>
              <a:rPr lang="fr-CA" smtClean="0"/>
              <a:t>Quatrième niveau</a:t>
            </a:r>
          </a:p>
          <a:p>
            <a:pPr lvl="4"/>
            <a:r>
              <a:rPr lang="fr-CA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879D02-B5F1-D842-9F9B-BD8BD060097E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88999-59BB-F040-8B79-F3E303FF2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107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882428" y="-1470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69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5"/>
            <a:ext cx="9139940" cy="685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8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341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218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" y="1521"/>
            <a:ext cx="9139940" cy="6854955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3796937" y="-6357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1405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5064</TotalTime>
  <Words>0</Words>
  <Application>Microsoft Macintosh PowerPoint</Application>
  <PresentationFormat>Présentation à l'écran (4:3)</PresentationFormat>
  <Paragraphs>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Utilisateur de Microsoft Office</cp:lastModifiedBy>
  <cp:revision>96</cp:revision>
  <dcterms:created xsi:type="dcterms:W3CDTF">2021-06-08T15:02:16Z</dcterms:created>
  <dcterms:modified xsi:type="dcterms:W3CDTF">2022-11-18T21:46:10Z</dcterms:modified>
</cp:coreProperties>
</file>