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4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4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5792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100</cp:revision>
  <dcterms:created xsi:type="dcterms:W3CDTF">2021-06-08T15:02:16Z</dcterms:created>
  <dcterms:modified xsi:type="dcterms:W3CDTF">2022-11-21T17:07:45Z</dcterms:modified>
</cp:coreProperties>
</file>