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8"/>
    <p:restoredTop sz="96785"/>
  </p:normalViewPr>
  <p:slideViewPr>
    <p:cSldViewPr snapToGrid="0" snapToObjects="1">
      <p:cViewPr varScale="1">
        <p:scale>
          <a:sx n="110" d="100"/>
          <a:sy n="110" d="100"/>
        </p:scale>
        <p:origin x="201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20/12/2022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45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261899" y="-4850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09546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5825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Rachel Dojlido</cp:lastModifiedBy>
  <cp:revision>115</cp:revision>
  <dcterms:created xsi:type="dcterms:W3CDTF">2021-06-08T15:02:16Z</dcterms:created>
  <dcterms:modified xsi:type="dcterms:W3CDTF">2022-12-20T21:25:40Z</dcterms:modified>
</cp:coreProperties>
</file>