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88"/>
    <p:restoredTop sz="96356"/>
  </p:normalViewPr>
  <p:slideViewPr>
    <p:cSldViewPr snapToGrid="0" snapToObjects="1">
      <p:cViewPr varScale="1">
        <p:scale>
          <a:sx n="86" d="100"/>
          <a:sy n="86" d="100"/>
        </p:scale>
        <p:origin x="84" y="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14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48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79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68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67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30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5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02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25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1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9D02-B5F1-D842-9F9B-BD8BD060097E}" type="datetimeFigureOut">
              <a:rPr lang="fr-FR" smtClean="0"/>
              <a:t>08/02/2023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0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882428" y="-14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693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758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89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35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1521"/>
            <a:ext cx="9139940" cy="685495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3796937" y="-6357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750657" y="-3260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06400" y="-24964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8058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5832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Laura Carpman</cp:lastModifiedBy>
  <cp:revision>120</cp:revision>
  <dcterms:created xsi:type="dcterms:W3CDTF">2021-06-08T15:02:16Z</dcterms:created>
  <dcterms:modified xsi:type="dcterms:W3CDTF">2023-02-08T18:38:24Z</dcterms:modified>
</cp:coreProperties>
</file>