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77"/>
    <p:restoredTop sz="96373"/>
  </p:normalViewPr>
  <p:slideViewPr>
    <p:cSldViewPr snapToGrid="0" snapToObjects="1">
      <p:cViewPr varScale="1">
        <p:scale>
          <a:sx n="110" d="100"/>
          <a:sy n="110" d="100"/>
        </p:scale>
        <p:origin x="20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27/04/2023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979EDF-DA4F-E70C-D8E2-8CBB045DD591}"/>
              </a:ext>
            </a:extLst>
          </p:cNvPr>
          <p:cNvSpPr/>
          <p:nvPr/>
        </p:nvSpPr>
        <p:spPr>
          <a:xfrm>
            <a:off x="282326" y="3553680"/>
            <a:ext cx="8017726" cy="197792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ysClr val="windowText" lastClr="000000"/>
                </a:solidFill>
              </a:rPr>
              <a:t>Can we move some of these words around so the lines are longer, example below</a:t>
            </a:r>
          </a:p>
          <a:p>
            <a:pPr algn="ctr"/>
            <a:endParaRPr lang="en-CA" dirty="0">
              <a:solidFill>
                <a:sysClr val="windowText" lastClr="000000"/>
              </a:solidFill>
            </a:endParaRPr>
          </a:p>
          <a:p>
            <a:r>
              <a:rPr lang="en-CA" sz="1100" dirty="0">
                <a:solidFill>
                  <a:sysClr val="windowText" lastClr="000000"/>
                </a:solidFill>
              </a:rPr>
              <a:t>ARNI : </a:t>
            </a:r>
            <a:r>
              <a:rPr lang="en-CA" sz="1100" dirty="0" err="1">
                <a:solidFill>
                  <a:sysClr val="windowText" lastClr="000000"/>
                </a:solidFill>
              </a:rPr>
              <a:t>inhibiteur</a:t>
            </a:r>
            <a:r>
              <a:rPr lang="en-CA" sz="1100" dirty="0">
                <a:solidFill>
                  <a:sysClr val="windowText" lastClr="000000"/>
                </a:solidFill>
              </a:rPr>
              <a:t> de </a:t>
            </a:r>
            <a:r>
              <a:rPr lang="en-CA" sz="1100" dirty="0" err="1">
                <a:solidFill>
                  <a:sysClr val="windowText" lastClr="000000"/>
                </a:solidFill>
              </a:rPr>
              <a:t>l’angiotensine</a:t>
            </a:r>
            <a:r>
              <a:rPr lang="en-CA" sz="1100" dirty="0">
                <a:solidFill>
                  <a:sysClr val="windowText" lastClr="000000"/>
                </a:solidFill>
              </a:rPr>
              <a:t> </a:t>
            </a:r>
            <a:r>
              <a:rPr lang="en-CA" sz="1100" dirty="0" err="1">
                <a:solidFill>
                  <a:sysClr val="windowText" lastClr="000000"/>
                </a:solidFill>
              </a:rPr>
              <a:t>allié</a:t>
            </a:r>
            <a:r>
              <a:rPr lang="en-CA" sz="1100" dirty="0">
                <a:solidFill>
                  <a:sysClr val="windowText" lastClr="000000"/>
                </a:solidFill>
              </a:rPr>
              <a:t> à un </a:t>
            </a:r>
            <a:r>
              <a:rPr lang="en-CA" sz="1100" dirty="0" err="1">
                <a:solidFill>
                  <a:sysClr val="windowText" lastClr="000000"/>
                </a:solidFill>
              </a:rPr>
              <a:t>inhibiteur</a:t>
            </a:r>
            <a:r>
              <a:rPr lang="en-CA" sz="1100" dirty="0">
                <a:solidFill>
                  <a:sysClr val="windowText" lastClr="000000"/>
                </a:solidFill>
              </a:rPr>
              <a:t> de la </a:t>
            </a:r>
            <a:r>
              <a:rPr lang="en-CA" sz="1100" dirty="0" err="1">
                <a:solidFill>
                  <a:sysClr val="windowText" lastClr="000000"/>
                </a:solidFill>
              </a:rPr>
              <a:t>néprilysine</a:t>
            </a:r>
            <a:r>
              <a:rPr lang="en-CA" sz="1100" dirty="0">
                <a:solidFill>
                  <a:sysClr val="windowText" lastClr="000000"/>
                </a:solidFill>
              </a:rPr>
              <a:t>; ARM : </a:t>
            </a:r>
            <a:r>
              <a:rPr lang="en-CA" sz="1100" dirty="0" err="1">
                <a:solidFill>
                  <a:sysClr val="windowText" lastClr="000000"/>
                </a:solidFill>
              </a:rPr>
              <a:t>antagoniste</a:t>
            </a:r>
            <a:r>
              <a:rPr lang="en-CA" sz="1100" dirty="0">
                <a:solidFill>
                  <a:sysClr val="windowText" lastClr="000000"/>
                </a:solidFill>
              </a:rPr>
              <a:t> des </a:t>
            </a:r>
            <a:r>
              <a:rPr lang="en-CA" sz="1100" dirty="0" err="1">
                <a:solidFill>
                  <a:sysClr val="windowText" lastClr="000000"/>
                </a:solidFill>
              </a:rPr>
              <a:t>récepteurs</a:t>
            </a:r>
            <a:r>
              <a:rPr lang="en-CA" sz="1100" dirty="0">
                <a:solidFill>
                  <a:sysClr val="windowText" lastClr="000000"/>
                </a:solidFill>
              </a:rPr>
              <a:t> </a:t>
            </a:r>
            <a:r>
              <a:rPr lang="en-CA" sz="1100" dirty="0" err="1">
                <a:solidFill>
                  <a:sysClr val="windowText" lastClr="000000"/>
                </a:solidFill>
              </a:rPr>
              <a:t>minéralocorticoïdes</a:t>
            </a:r>
            <a:r>
              <a:rPr lang="en-CA" sz="1100" dirty="0">
                <a:solidFill>
                  <a:sysClr val="windowText" lastClr="000000"/>
                </a:solidFill>
              </a:rPr>
              <a:t>; </a:t>
            </a:r>
          </a:p>
          <a:p>
            <a:r>
              <a:rPr lang="en-CA" sz="1100" dirty="0">
                <a:solidFill>
                  <a:sysClr val="windowText" lastClr="000000"/>
                </a:solidFill>
              </a:rPr>
              <a:t>BB : </a:t>
            </a:r>
            <a:r>
              <a:rPr lang="en-CA" sz="1100" dirty="0" err="1">
                <a:solidFill>
                  <a:sysClr val="windowText" lastClr="000000"/>
                </a:solidFill>
              </a:rPr>
              <a:t>bêtabloquant</a:t>
            </a:r>
            <a:r>
              <a:rPr lang="en-CA" sz="1100" dirty="0">
                <a:solidFill>
                  <a:sysClr val="windowText" lastClr="000000"/>
                </a:solidFill>
              </a:rPr>
              <a:t>; iSGLT2 : </a:t>
            </a:r>
            <a:r>
              <a:rPr lang="en-CA" sz="1100" dirty="0" err="1">
                <a:solidFill>
                  <a:sysClr val="windowText" lastClr="000000"/>
                </a:solidFill>
              </a:rPr>
              <a:t>inhibiteur</a:t>
            </a:r>
            <a:r>
              <a:rPr lang="en-CA" sz="1100" dirty="0">
                <a:solidFill>
                  <a:sysClr val="windowText" lastClr="000000"/>
                </a:solidFill>
              </a:rPr>
              <a:t> du </a:t>
            </a:r>
            <a:r>
              <a:rPr lang="en-CA" sz="1100" dirty="0" err="1">
                <a:solidFill>
                  <a:sysClr val="windowText" lastClr="000000"/>
                </a:solidFill>
              </a:rPr>
              <a:t>cotransporteur</a:t>
            </a:r>
            <a:r>
              <a:rPr lang="en-CA" sz="1100" dirty="0">
                <a:solidFill>
                  <a:sysClr val="windowText" lastClr="000000"/>
                </a:solidFill>
              </a:rPr>
              <a:t> sodium-glucose de type 2.</a:t>
            </a:r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A60BD9-CBFE-BBC2-8656-A004BACE6BA1}"/>
              </a:ext>
            </a:extLst>
          </p:cNvPr>
          <p:cNvSpPr/>
          <p:nvPr/>
        </p:nvSpPr>
        <p:spPr>
          <a:xfrm>
            <a:off x="561107" y="3553680"/>
            <a:ext cx="8017726" cy="197792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ysClr val="windowText" lastClr="000000"/>
                </a:solidFill>
              </a:rPr>
              <a:t>Can we move some of these words around so the lines are longer, example below</a:t>
            </a:r>
          </a:p>
          <a:p>
            <a:pPr algn="ctr"/>
            <a:endParaRPr lang="en-CA" dirty="0">
              <a:solidFill>
                <a:sysClr val="windowText" lastClr="000000"/>
              </a:solidFill>
            </a:endParaRPr>
          </a:p>
          <a:p>
            <a:r>
              <a:rPr lang="en-CA" sz="1100" dirty="0">
                <a:solidFill>
                  <a:sysClr val="windowText" lastClr="000000"/>
                </a:solidFill>
              </a:rPr>
              <a:t>ARNI : </a:t>
            </a:r>
            <a:r>
              <a:rPr lang="en-CA" sz="1100" dirty="0" err="1">
                <a:solidFill>
                  <a:sysClr val="windowText" lastClr="000000"/>
                </a:solidFill>
              </a:rPr>
              <a:t>inhibiteur</a:t>
            </a:r>
            <a:r>
              <a:rPr lang="en-CA" sz="1100" dirty="0">
                <a:solidFill>
                  <a:sysClr val="windowText" lastClr="000000"/>
                </a:solidFill>
              </a:rPr>
              <a:t> de </a:t>
            </a:r>
            <a:r>
              <a:rPr lang="en-CA" sz="1100" dirty="0" err="1">
                <a:solidFill>
                  <a:sysClr val="windowText" lastClr="000000"/>
                </a:solidFill>
              </a:rPr>
              <a:t>l’angiotensine</a:t>
            </a:r>
            <a:r>
              <a:rPr lang="en-CA" sz="1100" dirty="0">
                <a:solidFill>
                  <a:sysClr val="windowText" lastClr="000000"/>
                </a:solidFill>
              </a:rPr>
              <a:t> </a:t>
            </a:r>
            <a:r>
              <a:rPr lang="en-CA" sz="1100" dirty="0" err="1">
                <a:solidFill>
                  <a:sysClr val="windowText" lastClr="000000"/>
                </a:solidFill>
              </a:rPr>
              <a:t>allié</a:t>
            </a:r>
            <a:r>
              <a:rPr lang="en-CA" sz="1100" dirty="0">
                <a:solidFill>
                  <a:sysClr val="windowText" lastClr="000000"/>
                </a:solidFill>
              </a:rPr>
              <a:t> à un </a:t>
            </a:r>
            <a:r>
              <a:rPr lang="en-CA" sz="1100" dirty="0" err="1">
                <a:solidFill>
                  <a:sysClr val="windowText" lastClr="000000"/>
                </a:solidFill>
              </a:rPr>
              <a:t>inhibiteur</a:t>
            </a:r>
            <a:r>
              <a:rPr lang="en-CA" sz="1100" dirty="0">
                <a:solidFill>
                  <a:sysClr val="windowText" lastClr="000000"/>
                </a:solidFill>
              </a:rPr>
              <a:t> de la </a:t>
            </a:r>
            <a:r>
              <a:rPr lang="en-CA" sz="1100" dirty="0" err="1">
                <a:solidFill>
                  <a:sysClr val="windowText" lastClr="000000"/>
                </a:solidFill>
              </a:rPr>
              <a:t>néprilysine</a:t>
            </a:r>
            <a:r>
              <a:rPr lang="en-CA" sz="1100" dirty="0">
                <a:solidFill>
                  <a:sysClr val="windowText" lastClr="000000"/>
                </a:solidFill>
              </a:rPr>
              <a:t>; ARM : </a:t>
            </a:r>
            <a:r>
              <a:rPr lang="en-CA" sz="1100" dirty="0" err="1">
                <a:solidFill>
                  <a:sysClr val="windowText" lastClr="000000"/>
                </a:solidFill>
              </a:rPr>
              <a:t>antagoniste</a:t>
            </a:r>
            <a:r>
              <a:rPr lang="en-CA" sz="1100" dirty="0">
                <a:solidFill>
                  <a:sysClr val="windowText" lastClr="000000"/>
                </a:solidFill>
              </a:rPr>
              <a:t> des </a:t>
            </a:r>
            <a:r>
              <a:rPr lang="en-CA" sz="1100" dirty="0" err="1">
                <a:solidFill>
                  <a:sysClr val="windowText" lastClr="000000"/>
                </a:solidFill>
              </a:rPr>
              <a:t>récepteurs</a:t>
            </a:r>
            <a:r>
              <a:rPr lang="en-CA" sz="1100" dirty="0">
                <a:solidFill>
                  <a:sysClr val="windowText" lastClr="000000"/>
                </a:solidFill>
              </a:rPr>
              <a:t> </a:t>
            </a:r>
            <a:r>
              <a:rPr lang="en-CA" sz="1100" dirty="0" err="1">
                <a:solidFill>
                  <a:sysClr val="windowText" lastClr="000000"/>
                </a:solidFill>
              </a:rPr>
              <a:t>minéralocorticoïdes</a:t>
            </a:r>
            <a:r>
              <a:rPr lang="en-CA" sz="1100" dirty="0">
                <a:solidFill>
                  <a:sysClr val="windowText" lastClr="000000"/>
                </a:solidFill>
              </a:rPr>
              <a:t>; </a:t>
            </a:r>
          </a:p>
          <a:p>
            <a:r>
              <a:rPr lang="en-CA" sz="1100" dirty="0">
                <a:solidFill>
                  <a:sysClr val="windowText" lastClr="000000"/>
                </a:solidFill>
              </a:rPr>
              <a:t>BB : </a:t>
            </a:r>
            <a:r>
              <a:rPr lang="en-CA" sz="1100" dirty="0" err="1">
                <a:solidFill>
                  <a:sysClr val="windowText" lastClr="000000"/>
                </a:solidFill>
              </a:rPr>
              <a:t>bêtabloquant</a:t>
            </a:r>
            <a:r>
              <a:rPr lang="en-CA" sz="1100" dirty="0">
                <a:solidFill>
                  <a:sysClr val="windowText" lastClr="000000"/>
                </a:solidFill>
              </a:rPr>
              <a:t>; iSGLT2 : </a:t>
            </a:r>
            <a:r>
              <a:rPr lang="en-CA" sz="1100" dirty="0" err="1">
                <a:solidFill>
                  <a:sysClr val="windowText" lastClr="000000"/>
                </a:solidFill>
              </a:rPr>
              <a:t>inhibiteur</a:t>
            </a:r>
            <a:r>
              <a:rPr lang="en-CA" sz="1100" dirty="0">
                <a:solidFill>
                  <a:sysClr val="windowText" lastClr="000000"/>
                </a:solidFill>
              </a:rPr>
              <a:t> du </a:t>
            </a:r>
            <a:r>
              <a:rPr lang="en-CA" sz="1100" dirty="0" err="1">
                <a:solidFill>
                  <a:sysClr val="windowText" lastClr="000000"/>
                </a:solidFill>
              </a:rPr>
              <a:t>cotransporteur</a:t>
            </a:r>
            <a:r>
              <a:rPr lang="en-CA" sz="1100" dirty="0">
                <a:solidFill>
                  <a:sysClr val="windowText" lastClr="000000"/>
                </a:solidFill>
              </a:rPr>
              <a:t> sodium-glucose de type 2.</a:t>
            </a:r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6400" y="-2496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8058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5861</TotalTime>
  <Words>100</Words>
  <Application>Microsoft Office PowerPoint</Application>
  <PresentationFormat>On-screen Show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Laura Carpman</cp:lastModifiedBy>
  <cp:revision>134</cp:revision>
  <dcterms:created xsi:type="dcterms:W3CDTF">2021-06-08T15:02:16Z</dcterms:created>
  <dcterms:modified xsi:type="dcterms:W3CDTF">2023-04-27T18:14:15Z</dcterms:modified>
</cp:coreProperties>
</file>