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6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077"/>
    <p:restoredTop sz="96373"/>
  </p:normalViewPr>
  <p:slideViewPr>
    <p:cSldViewPr snapToGrid="0" snapToObjects="1">
      <p:cViewPr varScale="1">
        <p:scale>
          <a:sx n="82" d="100"/>
          <a:sy n="82" d="100"/>
        </p:scale>
        <p:origin x="90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CA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1145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7486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2794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8683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670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0301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4230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5158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6027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4251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A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012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79D02-B5F1-D842-9F9B-BD8BD060097E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1075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882428" y="-1470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5693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1521"/>
            <a:ext cx="9139940" cy="6854955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3796937" y="-6357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5"/>
            <a:ext cx="9139940" cy="685495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750657" y="-3260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2880360" y="74157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7582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1521"/>
            <a:ext cx="9139940" cy="6854955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3796937" y="-6357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5"/>
            <a:ext cx="9139940" cy="685495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750657" y="-3260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0894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1521"/>
            <a:ext cx="9139940" cy="6854955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3796937" y="-6357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5"/>
            <a:ext cx="9139940" cy="685495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750657" y="-3260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4350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1521"/>
            <a:ext cx="9139940" cy="6854955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3796937" y="-6357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5"/>
            <a:ext cx="9139940" cy="685495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750657" y="-3260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406400" y="-24964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580589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5856</TotalTime>
  <Words>0</Words>
  <Application>Microsoft Office PowerPoint</Application>
  <PresentationFormat>On-screen Show (4:3)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Thème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de Microsoft Office</dc:creator>
  <cp:lastModifiedBy>Laura Carpman</cp:lastModifiedBy>
  <cp:revision>133</cp:revision>
  <dcterms:created xsi:type="dcterms:W3CDTF">2021-06-08T15:02:16Z</dcterms:created>
  <dcterms:modified xsi:type="dcterms:W3CDTF">2023-04-27T19:02:49Z</dcterms:modified>
</cp:coreProperties>
</file>