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7" r:id="rId2"/>
    <p:sldId id="256" r:id="rId3"/>
    <p:sldId id="258" r:id="rId4"/>
    <p:sldId id="259" r:id="rId5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184"/>
    <p:restoredTop sz="96373"/>
  </p:normalViewPr>
  <p:slideViewPr>
    <p:cSldViewPr snapToGrid="0" snapToObjects="1">
      <p:cViewPr varScale="1">
        <p:scale>
          <a:sx n="199" d="100"/>
          <a:sy n="199" d="100"/>
        </p:scale>
        <p:origin x="200" y="2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presProps" Target="presProps.xml"/><Relationship Id="rId7" Type="http://schemas.openxmlformats.org/officeDocument/2006/relationships/viewProps" Target="viewProps.xml"/><Relationship Id="rId8" Type="http://schemas.openxmlformats.org/officeDocument/2006/relationships/theme" Target="theme/theme1.xml"/><Relationship Id="rId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CA" smtClean="0"/>
              <a:t>Cliquez et modifiez le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CA" smtClean="0"/>
              <a:t>Cliquez pour 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79D02-B5F1-D842-9F9B-BD8BD060097E}" type="datetimeFigureOut">
              <a:rPr lang="fr-FR" smtClean="0"/>
              <a:t>20/06/2023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88999-59BB-F040-8B79-F3E303FF2B35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11457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mtClean="0"/>
              <a:t>Cliquez et modifiez le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79D02-B5F1-D842-9F9B-BD8BD060097E}" type="datetimeFigureOut">
              <a:rPr lang="fr-FR" smtClean="0"/>
              <a:t>20/06/2023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88999-59BB-F040-8B79-F3E303FF2B35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86830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CA" smtClean="0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79D02-B5F1-D842-9F9B-BD8BD060097E}" type="datetimeFigureOut">
              <a:rPr lang="fr-FR" smtClean="0"/>
              <a:t>20/06/2023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88999-59BB-F040-8B79-F3E303FF2B35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56702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mtClean="0"/>
              <a:t>Cliquez et modifiez le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79D02-B5F1-D842-9F9B-BD8BD060097E}" type="datetimeFigureOut">
              <a:rPr lang="fr-FR" smtClean="0"/>
              <a:t>20/06/2023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88999-59BB-F040-8B79-F3E303FF2B35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03013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CA" smtClean="0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79D02-B5F1-D842-9F9B-BD8BD060097E}" type="datetimeFigureOut">
              <a:rPr lang="fr-FR" smtClean="0"/>
              <a:t>20/06/2023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88999-59BB-F040-8B79-F3E303FF2B35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42305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mtClean="0"/>
              <a:t>Cliquez et modifiez le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79D02-B5F1-D842-9F9B-BD8BD060097E}" type="datetimeFigureOut">
              <a:rPr lang="fr-FR" smtClean="0"/>
              <a:t>20/06/2023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88999-59BB-F040-8B79-F3E303FF2B35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51584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79D02-B5F1-D842-9F9B-BD8BD060097E}" type="datetimeFigureOut">
              <a:rPr lang="fr-FR" smtClean="0"/>
              <a:t>20/06/2023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88999-59BB-F040-8B79-F3E303FF2B35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60278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CA" smtClean="0"/>
              <a:t>Cliquez et modifiez le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79D02-B5F1-D842-9F9B-BD8BD060097E}" type="datetimeFigureOut">
              <a:rPr lang="fr-FR" smtClean="0"/>
              <a:t>20/06/2023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88999-59BB-F040-8B79-F3E303FF2B35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42516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CA" smtClean="0"/>
              <a:t>Cliquez et modifiez le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CA" smtClean="0"/>
              <a:t>Faire glisser l'image vers l'espace réservé ou cliquer sur l'icône pour l'ajouter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79D02-B5F1-D842-9F9B-BD8BD060097E}" type="datetimeFigureOut">
              <a:rPr lang="fr-FR" smtClean="0"/>
              <a:t>20/06/2023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88999-59BB-F040-8B79-F3E303FF2B35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0129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mtClean="0"/>
              <a:t>Cliquez et modifiez le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79D02-B5F1-D842-9F9B-BD8BD060097E}" type="datetimeFigureOut">
              <a:rPr lang="fr-FR" smtClean="0"/>
              <a:t>20/06/2023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88999-59BB-F040-8B79-F3E303FF2B35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74866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CA" smtClean="0"/>
              <a:t>Cliquez et modifiez le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79D02-B5F1-D842-9F9B-BD8BD060097E}" type="datetimeFigureOut">
              <a:rPr lang="fr-FR" smtClean="0"/>
              <a:t>20/06/2023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88999-59BB-F040-8B79-F3E303FF2B35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27945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CA" smtClean="0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879D02-B5F1-D842-9F9B-BD8BD060097E}" type="datetimeFigureOut">
              <a:rPr lang="fr-FR" smtClean="0"/>
              <a:t>20/06/2023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888999-59BB-F040-8B79-F3E303FF2B35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10754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g"/><Relationship Id="rId3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g"/><Relationship Id="rId3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g"/><Relationship Id="rId3" Type="http://schemas.openxmlformats.org/officeDocument/2006/relationships/image" Target="../media/image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882428" y="-147071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45"/>
            <a:ext cx="9139940" cy="6854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5693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8" y="1521"/>
            <a:ext cx="9139940" cy="6854955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3796937" y="-63572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45"/>
            <a:ext cx="9139940" cy="6854955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750657" y="-32600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/>
          </a:p>
        </p:txBody>
      </p:sp>
      <p:sp>
        <p:nvSpPr>
          <p:cNvPr id="6" name="ZoneTexte 5"/>
          <p:cNvSpPr txBox="1"/>
          <p:nvPr/>
        </p:nvSpPr>
        <p:spPr>
          <a:xfrm>
            <a:off x="2880360" y="741578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7582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8" y="1521"/>
            <a:ext cx="9139940" cy="6854955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3796937" y="-63572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45"/>
            <a:ext cx="9139940" cy="6854955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750657" y="-32600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0894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8" y="1521"/>
            <a:ext cx="9139940" cy="6854955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3796937" y="-63572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45"/>
            <a:ext cx="9139940" cy="6854955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750657" y="-32600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/>
          </a:p>
        </p:txBody>
      </p:sp>
      <p:sp>
        <p:nvSpPr>
          <p:cNvPr id="6" name="ZoneTexte 5"/>
          <p:cNvSpPr txBox="1"/>
          <p:nvPr/>
        </p:nvSpPr>
        <p:spPr>
          <a:xfrm>
            <a:off x="1374797" y="-9591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/>
          </a:p>
        </p:txBody>
      </p:sp>
      <p:sp>
        <p:nvSpPr>
          <p:cNvPr id="7" name="ZoneTexte 6"/>
          <p:cNvSpPr txBox="1"/>
          <p:nvPr/>
        </p:nvSpPr>
        <p:spPr>
          <a:xfrm>
            <a:off x="-728962" y="92079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34350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5845</TotalTime>
  <Words>0</Words>
  <Application>Microsoft Macintosh PowerPoint</Application>
  <PresentationFormat>Présentation à l'écran (4:3)</PresentationFormat>
  <Paragraphs>0</Paragraphs>
  <Slides>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Utilisateur de Microsoft Office</dc:creator>
  <cp:lastModifiedBy>Utilisateur de Microsoft Office</cp:lastModifiedBy>
  <cp:revision>139</cp:revision>
  <dcterms:created xsi:type="dcterms:W3CDTF">2021-06-08T15:02:16Z</dcterms:created>
  <dcterms:modified xsi:type="dcterms:W3CDTF">2023-06-20T13:55:19Z</dcterms:modified>
</cp:coreProperties>
</file>