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3BC007-69DE-2CE8-119F-8A238DB31CAE}" v="9" dt="2023-10-19T21:17:54.7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373"/>
  </p:normalViewPr>
  <p:slideViewPr>
    <p:cSldViewPr snapToGrid="0" snapToObjects="1">
      <p:cViewPr varScale="1">
        <p:scale>
          <a:sx n="78" d="100"/>
          <a:sy n="78" d="100"/>
        </p:scale>
        <p:origin x="189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19/10/2023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nombre&#10;&#10;Description générée automatiquemen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 descr="Une image contenant texte, capture d’écran, Police, diagramme&#10;&#10;Description générée automatiquem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880360" y="7415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 descr="Une image contenant texte, capture d’écran, Police, diagramme&#10;&#10;Description générée automatiquem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 descr="Une image contenant texte, capture d’écran, Police, diagramme&#10;&#10;Description générée automatiquem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7962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5841</TotalTime>
  <Words>29</Words>
  <Application>Microsoft Office PowerPoint</Application>
  <PresentationFormat>Affichage à l'écran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Rachel Dojlido</cp:lastModifiedBy>
  <cp:revision>185</cp:revision>
  <dcterms:created xsi:type="dcterms:W3CDTF">2021-06-08T15:02:16Z</dcterms:created>
  <dcterms:modified xsi:type="dcterms:W3CDTF">2023-10-19T21:18:02Z</dcterms:modified>
</cp:coreProperties>
</file>