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88D4C-8375-FF3E-8AB1-6A7537CC917D}" v="4" dt="2024-07-11T20:09:44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373"/>
  </p:normalViewPr>
  <p:slideViewPr>
    <p:cSldViewPr snapToGrid="0" snapToObjects="1">
      <p:cViewPr varScale="1">
        <p:scale>
          <a:sx n="110" d="100"/>
          <a:sy n="110" d="100"/>
        </p:scale>
        <p:origin x="20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11/07/2024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Une image contenant texte, capture d’écran, nombre, Polic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5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Une image contenant texte, capture d’écran, Police, nombr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326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</TotalTime>
  <Words>3</Words>
  <Application>Microsoft Office PowerPoint</Application>
  <PresentationFormat>Affichage à l'écran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Daphnee Lalonde</cp:lastModifiedBy>
  <cp:revision>363</cp:revision>
  <dcterms:created xsi:type="dcterms:W3CDTF">2021-06-08T15:02:16Z</dcterms:created>
  <dcterms:modified xsi:type="dcterms:W3CDTF">2024-07-11T20:09:48Z</dcterms:modified>
</cp:coreProperties>
</file>