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2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8188CD-C36E-0151-3602-9405B4B92BC8}" v="4" dt="2024-06-27T15:39:55.2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96" d="100"/>
          <a:sy n="96" d="100"/>
        </p:scale>
        <p:origin x="12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27/06/2024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 descr="Une image contenant texte, capture d’écran, diagramme, nombre&#10;&#10;Description générée automatique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354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 descr="Une image contenant texte, capture d’écran, Police, nombre&#10;&#10;Description générée automatique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326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5841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Laura Carpman</cp:lastModifiedBy>
  <cp:revision>360</cp:revision>
  <dcterms:created xsi:type="dcterms:W3CDTF">2021-06-08T15:02:16Z</dcterms:created>
  <dcterms:modified xsi:type="dcterms:W3CDTF">2024-06-27T16:22:43Z</dcterms:modified>
</cp:coreProperties>
</file>