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BCB2B9-3724-3295-564F-57853D8FC827}" v="13" dt="2023-11-28T21:34:19.991"/>
    <p1510:client id="{0EDA4B2E-90C0-18A7-5F96-7A76E8A3E538}" v="7" dt="2023-09-20T13:59:22.351"/>
    <p1510:client id="{0F3B2903-67D2-0493-52E3-7179B4311502}" v="10" dt="2023-10-11T15:43:31.057"/>
    <p1510:client id="{12B74321-B442-8182-130F-6E9ED4ABEB6A}" v="8" dt="2023-10-03T12:56:52.573"/>
    <p1510:client id="{1A476303-73BF-F9C1-8255-95C3CC07A539}" v="8" dt="2023-12-04T18:35:08.518"/>
    <p1510:client id="{249795D0-3F39-2649-B9CC-699DD0A69FE0}" v="10" dt="2023-10-25T22:11:21.621"/>
    <p1510:client id="{3077B7AF-D1F8-9AEB-F9E3-8023B4D4D42B}" v="7" dt="2023-11-29T16:13:56.382"/>
    <p1510:client id="{3CFBF9BA-AA88-D814-64BF-4841270108D5}" v="7" dt="2023-09-20T14:43:17.420"/>
    <p1510:client id="{42187A2F-5A72-8331-8669-940007CCBDAB}" v="16" dt="2023-11-14T19:23:07.624"/>
    <p1510:client id="{55CD7A9C-BB83-2B16-8C07-D7284037DCA1}" v="12" dt="2023-11-27T22:43:16.926"/>
    <p1510:client id="{6D2C163D-51CC-5568-DA6B-C0FF41B4F41E}" v="9" dt="2023-10-10T13:29:21.955"/>
    <p1510:client id="{7749DBBC-C330-8EC1-A79B-4A637F78A21A}" v="2" dt="2023-11-28T16:35:14.847"/>
    <p1510:client id="{8ECD9CAD-EA2A-4F38-BE0C-90211BE2E751}" v="5" dt="2023-12-04T14:12:16.061"/>
    <p1510:client id="{8EDB8026-3F32-CD65-47DC-604F47E9B6A7}" v="2" dt="2023-12-04T18:19:23.006"/>
    <p1510:client id="{9817B6B4-D246-D1F9-83CA-E40C8DD12FCC}" v="7" dt="2023-09-20T15:57:08.829"/>
    <p1510:client id="{A0542025-1FB8-6035-DD1D-8FB240C29934}" v="6" dt="2023-10-10T16:22:04.671"/>
    <p1510:client id="{DB19B548-6B10-A8F4-8CB6-A775A32AE2E7}" v="10" dt="2023-10-02T14:35:26.718"/>
    <p1510:client id="{EF8E5769-28E6-2B6D-044D-2F4AA55A871D}" v="14" dt="2023-10-25T13:37:52.905"/>
    <p1510:client id="{FD21D7E1-A36A-C045-A288-1FA0029F8448}" v="2" dt="2023-11-23T17:17:38.4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84"/>
    <p:restoredTop sz="96373"/>
  </p:normalViewPr>
  <p:slideViewPr>
    <p:cSldViewPr snapToGrid="0" snapToObjects="1">
      <p:cViewPr varScale="1">
        <p:scale>
          <a:sx n="110" d="100"/>
          <a:sy n="110" d="100"/>
        </p:scale>
        <p:origin x="20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CA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1145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7486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794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8683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670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301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230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5158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6027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25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012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79D02-B5F1-D842-9F9B-BD8BD060097E}" type="datetimeFigureOut">
              <a:rPr lang="fr-FR" smtClean="0"/>
              <a:t>04/12/2023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88999-59BB-F040-8B79-F3E303FF2B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07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82428" y="-1470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3" name="Image 2" descr="Une image contenant texte, capture d’écran, Police, nombre&#10;&#10;Description générée automatiquemen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54755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5841</TotalTime>
  <Words>3</Words>
  <Application>Microsoft Office PowerPoint</Application>
  <PresentationFormat>Affichage à l'écran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Daphnee Lalonde</cp:lastModifiedBy>
  <cp:revision>278</cp:revision>
  <dcterms:created xsi:type="dcterms:W3CDTF">2021-06-08T15:02:16Z</dcterms:created>
  <dcterms:modified xsi:type="dcterms:W3CDTF">2023-12-04T18:35:13Z</dcterms:modified>
</cp:coreProperties>
</file>