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1896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9537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4596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0263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3960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6326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039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4102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5100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1827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3182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7137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40EDE-58BC-4BF8-9E74-28574FE1C5D2}" type="datetimeFigureOut">
              <a:rPr lang="en-CA" smtClean="0"/>
              <a:t>2024-01-10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47ECE-26A7-4C7D-AA0D-DE7685090B8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2423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82428" y="-1470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3" name="Image 2" descr="Une image contenant texte, capture d’écran, Police, ligne&#10;&#10;Description générée automatiquemen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5"/>
            <a:ext cx="9139940" cy="685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93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of a patient's growth&#10;&#10;Description automatically generated">
            <a:extLst>
              <a:ext uri="{FF2B5EF4-FFF2-40B4-BE49-F238E27FC236}">
                <a16:creationId xmlns:a16="http://schemas.microsoft.com/office/drawing/2014/main" id="{CDEA06FF-5AA0-8E91-69CA-766BA098A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9" y="0"/>
            <a:ext cx="89495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31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80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Dojlido</dc:creator>
  <cp:lastModifiedBy>Rachel Dojlido</cp:lastModifiedBy>
  <cp:revision>5</cp:revision>
  <dcterms:created xsi:type="dcterms:W3CDTF">2023-12-21T21:03:19Z</dcterms:created>
  <dcterms:modified xsi:type="dcterms:W3CDTF">2024-01-10T17:30:55Z</dcterms:modified>
</cp:coreProperties>
</file>