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3"/>
    <p:restoredTop sz="94637"/>
  </p:normalViewPr>
  <p:slideViewPr>
    <p:cSldViewPr snapToGrid="0" snapToObjects="1">
      <p:cViewPr>
        <p:scale>
          <a:sx n="84" d="100"/>
          <a:sy n="84" d="100"/>
        </p:scale>
        <p:origin x="-2394" y="-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050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97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983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273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04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57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777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057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092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090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104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7ADB4-ACBD-CF4D-9E4F-84BB266FB0C6}" type="datetimeFigureOut">
              <a:rPr lang="fr-FR" smtClean="0"/>
              <a:t>27/11/2018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00664-B8C1-F648-B536-76D2379AA4B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0131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8C6F993-91F3-EF45-9BF3-33A73A75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48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8C6F993-91F3-EF45-9BF3-33A73A75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44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8C6F993-91F3-EF45-9BF3-33A73A75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53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8C6F993-91F3-EF45-9BF3-33A73A75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50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C8C6F993-91F3-EF45-9BF3-33A73A75D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7664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0</Words>
  <Application>Microsoft Office PowerPoint</Application>
  <PresentationFormat>On-screen Show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Nadia Godbout</dc:creator>
  <cp:lastModifiedBy>Daphnee Lalonde</cp:lastModifiedBy>
  <cp:revision>4</cp:revision>
  <dcterms:created xsi:type="dcterms:W3CDTF">2018-11-24T21:02:17Z</dcterms:created>
  <dcterms:modified xsi:type="dcterms:W3CDTF">2018-11-27T19:22:25Z</dcterms:modified>
</cp:coreProperties>
</file>