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28"/>
    <p:restoredTop sz="94626"/>
  </p:normalViewPr>
  <p:slideViewPr>
    <p:cSldViewPr snapToGrid="0" snapToObjects="1">
      <p:cViewPr>
        <p:scale>
          <a:sx n="121" d="100"/>
          <a:sy n="121" d="100"/>
        </p:scale>
        <p:origin x="60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4BCDC-6DC6-6142-A309-3E2985E8A16D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5707-02D5-AE4D-A8BC-67CAFFD4F03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174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11DC1-EA3E-7F47-B677-6AB3FD9A9E9E}" type="datetimeFigureOut">
              <a:rPr lang="fr-FR" smtClean="0"/>
              <a:t>20/12/2017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9C343-D1EC-F348-83B6-1B707AB1AE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88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46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3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2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0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" y="0"/>
            <a:ext cx="9142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" y="0"/>
            <a:ext cx="9142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" y="0"/>
            <a:ext cx="9142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" y="0"/>
            <a:ext cx="9142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" y="0"/>
            <a:ext cx="914282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83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7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1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4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62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9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18"/>
            <a:ext cx="9144000" cy="685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41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18"/>
            <a:ext cx="9144000" cy="685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848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7</cp:revision>
  <dcterms:created xsi:type="dcterms:W3CDTF">2017-11-01T14:42:52Z</dcterms:created>
  <dcterms:modified xsi:type="dcterms:W3CDTF">2017-12-20T14:29:59Z</dcterms:modified>
</cp:coreProperties>
</file>