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58"/>
    <p:restoredTop sz="94660"/>
  </p:normalViewPr>
  <p:slideViewPr>
    <p:cSldViewPr snapToGrid="0" snapToObjects="1">
      <p:cViewPr>
        <p:scale>
          <a:sx n="76" d="100"/>
          <a:sy n="76" d="100"/>
        </p:scale>
        <p:origin x="-102" y="-88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6576F6A-DCDF-CC4F-875A-CCB8DDAF2DCC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63D66-3074-F941-AEDF-B92A08FC6F21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51439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Cliquez pour 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Faire glisser l'image vers l'espace réservé ou cliquer sur l'icône pour l'ajouter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et modifiez le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1E504C-38C9-7448-ADBA-556F2580EF14}" type="datetimeFigureOut">
              <a:rPr lang="fr-FR" smtClean="0"/>
              <a:t>26/06/2017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8F7CC-13DF-7A4C-B8E8-BBB2968D8BA3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8630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4937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988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826711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392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25577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8918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1" y="0"/>
            <a:ext cx="913993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9890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" y="0"/>
            <a:ext cx="9142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78437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" y="0"/>
            <a:ext cx="9142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72037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8" y="0"/>
            <a:ext cx="914298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68079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</TotalTime>
  <Words>0</Words>
  <Application>Microsoft Office PowerPoint</Application>
  <PresentationFormat>On-screen Show (4:3)</PresentationFormat>
  <Paragraphs>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Thème Office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Nadia Godbout</dc:creator>
  <cp:lastModifiedBy>Kathy</cp:lastModifiedBy>
  <cp:revision>7</cp:revision>
  <dcterms:created xsi:type="dcterms:W3CDTF">2017-04-28T19:10:59Z</dcterms:created>
  <dcterms:modified xsi:type="dcterms:W3CDTF">2017-06-26T19:46:18Z</dcterms:modified>
</cp:coreProperties>
</file>