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"/>
    <p:restoredTop sz="96785"/>
  </p:normalViewPr>
  <p:slideViewPr>
    <p:cSldViewPr snapToGrid="0" snapToObjects="1">
      <p:cViewPr>
        <p:scale>
          <a:sx n="88" d="100"/>
          <a:sy n="88" d="100"/>
        </p:scale>
        <p:origin x="3392" y="2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19/12/2022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14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19/12/2022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486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19/12/2022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79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19/12/2022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683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19/12/2022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67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19/12/2022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30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19/12/2022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23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19/12/2022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15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19/12/2022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027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19/12/2022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25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19/12/2022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1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79D02-B5F1-D842-9F9B-BD8BD060097E}" type="datetimeFigureOut">
              <a:rPr lang="fr-FR" smtClean="0"/>
              <a:t>19/12/2022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07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Relationship Id="rId3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Relationship Id="rId3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882428" y="-1470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569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58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089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35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80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5801</TotalTime>
  <Words>0</Words>
  <Application>Microsoft Macintosh PowerPoint</Application>
  <PresentationFormat>Présentation à l'écran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Utilisateur de Microsoft Office</cp:lastModifiedBy>
  <cp:revision>111</cp:revision>
  <dcterms:created xsi:type="dcterms:W3CDTF">2021-06-08T15:02:16Z</dcterms:created>
  <dcterms:modified xsi:type="dcterms:W3CDTF">2022-12-19T19:50:29Z</dcterms:modified>
</cp:coreProperties>
</file>