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55"/>
    <p:restoredTop sz="94696"/>
  </p:normalViewPr>
  <p:slideViewPr>
    <p:cSldViewPr snapToGrid="0" snapToObjects="1">
      <p:cViewPr>
        <p:scale>
          <a:sx n="86" d="100"/>
          <a:sy n="86" d="100"/>
        </p:scale>
        <p:origin x="-78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2920F-19F2-F640-ADE6-5C37E04C9630}" type="datetimeFigureOut">
              <a:rPr lang="fr-FR" smtClean="0"/>
              <a:t>30/03/2017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68177-A3DC-1549-BE02-134D539D2F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42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30/03/2017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30/03/2017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30/03/2017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30/03/2017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30/03/2017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30/03/2017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30/03/2017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30/03/2017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30/03/2017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30/03/2017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30/03/2017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26D37-5A84-F44B-9299-57F0C1433364}" type="datetimeFigureOut">
              <a:rPr lang="fr-FR" smtClean="0"/>
              <a:t>30/03/2017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52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099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806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046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71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732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Kathy</cp:lastModifiedBy>
  <cp:revision>8</cp:revision>
  <dcterms:created xsi:type="dcterms:W3CDTF">2017-03-22T19:19:19Z</dcterms:created>
  <dcterms:modified xsi:type="dcterms:W3CDTF">2017-03-30T19:47:13Z</dcterms:modified>
</cp:coreProperties>
</file>