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96"/>
  </p:normalViewPr>
  <p:slideViewPr>
    <p:cSldViewPr snapToGrid="0" snapToObjects="1">
      <p:cViewPr>
        <p:scale>
          <a:sx n="81" d="100"/>
          <a:sy n="81" d="100"/>
        </p:scale>
        <p:origin x="3608" y="2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2920F-19F2-F640-ADE6-5C37E04C9630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68177-A3DC-1549-BE02-134D539D2F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4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D37-5A84-F44B-9299-57F0C1433364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14E-40DA-6741-BCC5-2A293B405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D37-5A84-F44B-9299-57F0C1433364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14E-40DA-6741-BCC5-2A293B405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D37-5A84-F44B-9299-57F0C1433364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14E-40DA-6741-BCC5-2A293B405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D37-5A84-F44B-9299-57F0C1433364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14E-40DA-6741-BCC5-2A293B405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D37-5A84-F44B-9299-57F0C1433364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14E-40DA-6741-BCC5-2A293B405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D37-5A84-F44B-9299-57F0C1433364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14E-40DA-6741-BCC5-2A293B405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D37-5A84-F44B-9299-57F0C1433364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14E-40DA-6741-BCC5-2A293B405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D37-5A84-F44B-9299-57F0C1433364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14E-40DA-6741-BCC5-2A293B405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D37-5A84-F44B-9299-57F0C1433364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14E-40DA-6741-BCC5-2A293B405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D37-5A84-F44B-9299-57F0C1433364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14E-40DA-6741-BCC5-2A293B405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D37-5A84-F44B-9299-57F0C1433364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14E-40DA-6741-BCC5-2A293B405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6D37-5A84-F44B-9299-57F0C1433364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314E-40DA-6741-BCC5-2A293B4055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52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9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0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4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828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0</Words>
  <Application>Microsoft Macintosh PowerPoint</Application>
  <PresentationFormat>Présentation à l'écran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Nadia Godbout</cp:lastModifiedBy>
  <cp:revision>6</cp:revision>
  <dcterms:created xsi:type="dcterms:W3CDTF">2017-03-22T19:19:19Z</dcterms:created>
  <dcterms:modified xsi:type="dcterms:W3CDTF">2017-03-30T13:40:48Z</dcterms:modified>
</cp:coreProperties>
</file>