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96"/>
  </p:normalViewPr>
  <p:slideViewPr>
    <p:cSldViewPr snapToGrid="0" snapToObjects="1"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82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4</cp:revision>
  <dcterms:created xsi:type="dcterms:W3CDTF">2017-03-22T19:19:19Z</dcterms:created>
  <dcterms:modified xsi:type="dcterms:W3CDTF">2017-03-23T20:18:03Z</dcterms:modified>
</cp:coreProperties>
</file>