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8"/>
    <p:restoredTop sz="94660"/>
  </p:normalViewPr>
  <p:slideViewPr>
    <p:cSldViewPr snapToGrid="0" snapToObjects="1">
      <p:cViewPr>
        <p:scale>
          <a:sx n="76" d="100"/>
          <a:sy n="76" d="100"/>
        </p:scale>
        <p:origin x="-102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76F6A-DCDF-CC4F-875A-CCB8DDAF2DCC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63D66-3074-F941-AEDF-B92A08FC6F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14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504C-38C9-7448-ADBA-556F2580EF1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63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9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8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6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Kathy</cp:lastModifiedBy>
  <cp:revision>8</cp:revision>
  <dcterms:created xsi:type="dcterms:W3CDTF">2017-04-28T19:10:59Z</dcterms:created>
  <dcterms:modified xsi:type="dcterms:W3CDTF">2017-06-28T13:21:30Z</dcterms:modified>
</cp:coreProperties>
</file>