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90"/>
  </p:normalViewPr>
  <p:slideViewPr>
    <p:cSldViewPr snapToGrid="0" snapToObjects="1">
      <p:cViewPr>
        <p:scale>
          <a:sx n="94" d="100"/>
          <a:sy n="94" d="100"/>
        </p:scale>
        <p:origin x="-10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B9749-3A8F-9E44-824C-1C8AB826BA08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1F74A-8AA2-C14C-B67E-264E34DE6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92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97337-8D84-B04A-A11C-228EFB6B60DA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02351-58EE-084D-A983-4C86D311D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13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9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4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8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956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4</cp:revision>
  <dcterms:created xsi:type="dcterms:W3CDTF">2017-09-25T20:09:27Z</dcterms:created>
  <dcterms:modified xsi:type="dcterms:W3CDTF">2017-10-03T19:00:41Z</dcterms:modified>
</cp:coreProperties>
</file>