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/>
    <p:restoredTop sz="94633"/>
  </p:normalViewPr>
  <p:slideViewPr>
    <p:cSldViewPr snapToGrid="0" snapToObjects="1">
      <p:cViewPr>
        <p:scale>
          <a:sx n="121" d="100"/>
          <a:sy n="121" d="100"/>
        </p:scale>
        <p:origin x="-1308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831F-E46A-1B4F-80C8-090F122A86D5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6E4-A836-1046-92B3-6ABA9876744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831F-E46A-1B4F-80C8-090F122A86D5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6E4-A836-1046-92B3-6ABA9876744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831F-E46A-1B4F-80C8-090F122A86D5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6E4-A836-1046-92B3-6ABA9876744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831F-E46A-1B4F-80C8-090F122A86D5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6E4-A836-1046-92B3-6ABA9876744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831F-E46A-1B4F-80C8-090F122A86D5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6E4-A836-1046-92B3-6ABA9876744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831F-E46A-1B4F-80C8-090F122A86D5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6E4-A836-1046-92B3-6ABA9876744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831F-E46A-1B4F-80C8-090F122A86D5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6E4-A836-1046-92B3-6ABA9876744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831F-E46A-1B4F-80C8-090F122A86D5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6E4-A836-1046-92B3-6ABA9876744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831F-E46A-1B4F-80C8-090F122A86D5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6E4-A836-1046-92B3-6ABA9876744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831F-E46A-1B4F-80C8-090F122A86D5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6E4-A836-1046-92B3-6ABA9876744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831F-E46A-1B4F-80C8-090F122A86D5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6E4-A836-1046-92B3-6ABA9876744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F831F-E46A-1B4F-80C8-090F122A86D5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8E6E4-A836-1046-92B3-6ABA987674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42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538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Kathy</cp:lastModifiedBy>
  <cp:revision>5</cp:revision>
  <dcterms:created xsi:type="dcterms:W3CDTF">2017-09-05T13:56:24Z</dcterms:created>
  <dcterms:modified xsi:type="dcterms:W3CDTF">2017-09-18T13:36:39Z</dcterms:modified>
</cp:coreProperties>
</file>