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33"/>
  </p:normalViewPr>
  <p:slideViewPr>
    <p:cSldViewPr snapToGrid="0" snapToObjects="1">
      <p:cViewPr varScale="1">
        <p:scale>
          <a:sx n="195" d="100"/>
          <a:sy n="195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1B78-75D4-EB45-B514-B2AFE69BF14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D67A7-EA2E-CF45-B790-4BFCB20CED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52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B025-7C1A-204C-8582-9332E51D67B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A121-61ED-7441-9605-9F2268462F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84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9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7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9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64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</cp:revision>
  <dcterms:created xsi:type="dcterms:W3CDTF">2017-10-03T18:38:27Z</dcterms:created>
  <dcterms:modified xsi:type="dcterms:W3CDTF">2017-10-03T18:41:05Z</dcterms:modified>
</cp:coreProperties>
</file>