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33"/>
  </p:normalViewPr>
  <p:slideViewPr>
    <p:cSldViewPr snapToGrid="0" snapToObjects="1"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F920-04CC-1F49-8107-F8BA52CA94E3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CB77-2A33-E241-8F00-E95ED06CC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7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CB77-2A33-E241-8F00-E95ED06CC0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EE73-2772-7548-8059-2AE106F77016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B3FA-68D4-CB46-B006-4A2ED5800E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25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9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11</cp:revision>
  <dcterms:created xsi:type="dcterms:W3CDTF">2017-09-25T15:34:39Z</dcterms:created>
  <dcterms:modified xsi:type="dcterms:W3CDTF">2017-11-09T17:54:50Z</dcterms:modified>
</cp:coreProperties>
</file>