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/>
    <p:restoredTop sz="94633"/>
  </p:normalViewPr>
  <p:slideViewPr>
    <p:cSldViewPr snapToGrid="0" snapToObjects="1">
      <p:cViewPr>
        <p:scale>
          <a:sx n="90" d="100"/>
          <a:sy n="90" d="100"/>
        </p:scale>
        <p:origin x="-2160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FF920-04CC-1F49-8107-F8BA52CA94E3}" type="datetimeFigureOut">
              <a:rPr lang="fr-FR" smtClean="0"/>
              <a:t>03/11/2017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8CB77-2A33-E241-8F00-E95ED06CC0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27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8CB77-2A33-E241-8F00-E95ED06CC04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28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03/11/2017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03/11/2017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03/11/2017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03/11/2017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03/11/2017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03/11/2017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03/11/2017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03/11/2017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03/11/2017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03/11/2017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03/11/2017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EE73-2772-7548-8059-2AE106F77016}" type="datetimeFigureOut">
              <a:rPr lang="fr-FR" smtClean="0"/>
              <a:t>03/11/2017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25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1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8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9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991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</TotalTime>
  <Words>1</Words>
  <Application>Microsoft Office PowerPoint</Application>
  <PresentationFormat>On-screen Show (4:3)</PresentationFormat>
  <Paragraphs>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Kathy</cp:lastModifiedBy>
  <cp:revision>9</cp:revision>
  <dcterms:created xsi:type="dcterms:W3CDTF">2017-09-25T15:34:39Z</dcterms:created>
  <dcterms:modified xsi:type="dcterms:W3CDTF">2017-11-03T14:58:10Z</dcterms:modified>
</cp:coreProperties>
</file>