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/>
    <p:restoredTop sz="94633"/>
  </p:normalViewPr>
  <p:slideViewPr>
    <p:cSldViewPr snapToGrid="0" snapToObjects="1">
      <p:cViewPr>
        <p:scale>
          <a:sx n="90" d="100"/>
          <a:sy n="90" d="100"/>
        </p:scale>
        <p:origin x="1632" y="2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4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11</cp:revision>
  <dcterms:created xsi:type="dcterms:W3CDTF">2017-09-25T15:34:39Z</dcterms:created>
  <dcterms:modified xsi:type="dcterms:W3CDTF">2017-12-19T17:02:06Z</dcterms:modified>
</cp:coreProperties>
</file>