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0"/>
    <p:restoredTop sz="94626"/>
  </p:normalViewPr>
  <p:slideViewPr>
    <p:cSldViewPr snapToGrid="0" snapToObjects="1">
      <p:cViewPr varScale="1">
        <p:scale>
          <a:sx n="148" d="100"/>
          <a:sy n="148" d="100"/>
        </p:scale>
        <p:origin x="20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BCDC-6DC6-6142-A309-3E2985E8A16D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5707-02D5-AE4D-A8BC-67CAFFD4F0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17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1DC1-EA3E-7F47-B677-6AB3FD9A9E9E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88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8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4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6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1318"/>
            <a:ext cx="9143529" cy="685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41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1318"/>
            <a:ext cx="914353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3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2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" y="59"/>
            <a:ext cx="9142828" cy="68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" y="59"/>
            <a:ext cx="9142828" cy="68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" y="59"/>
            <a:ext cx="9142828" cy="68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0"/>
            <a:ext cx="913993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Macintosh PowerPoint</Application>
  <PresentationFormat>Présentation à l'écran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Nadia Godbout</cp:lastModifiedBy>
  <cp:revision>9</cp:revision>
  <dcterms:created xsi:type="dcterms:W3CDTF">2017-11-01T14:42:52Z</dcterms:created>
  <dcterms:modified xsi:type="dcterms:W3CDTF">2018-01-31T15:16:59Z</dcterms:modified>
</cp:coreProperties>
</file>