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/>
    <p:restoredTop sz="94697"/>
  </p:normalViewPr>
  <p:slideViewPr>
    <p:cSldViewPr snapToGrid="0" snapToObjects="1">
      <p:cViewPr>
        <p:scale>
          <a:sx n="63" d="100"/>
          <a:sy n="63" d="100"/>
        </p:scale>
        <p:origin x="-67" y="-52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08ECD-4955-5A4C-BAAF-363725F32607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EEC8E-6670-5245-8187-80902FEAD2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7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CA59-F672-0345-AFAF-2F572DD1F915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5028-4086-6846-AF80-21265A5FA53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CA59-F672-0345-AFAF-2F572DD1F915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5028-4086-6846-AF80-21265A5FA53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CA59-F672-0345-AFAF-2F572DD1F915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5028-4086-6846-AF80-21265A5FA53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CA59-F672-0345-AFAF-2F572DD1F915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5028-4086-6846-AF80-21265A5FA53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CA59-F672-0345-AFAF-2F572DD1F915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5028-4086-6846-AF80-21265A5FA53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CA59-F672-0345-AFAF-2F572DD1F915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5028-4086-6846-AF80-21265A5FA53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CA59-F672-0345-AFAF-2F572DD1F915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5028-4086-6846-AF80-21265A5FA53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CA59-F672-0345-AFAF-2F572DD1F915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5028-4086-6846-AF80-21265A5FA53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CA59-F672-0345-AFAF-2F572DD1F915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5028-4086-6846-AF80-21265A5FA53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CA59-F672-0345-AFAF-2F572DD1F915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5028-4086-6846-AF80-21265A5FA53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CA59-F672-0345-AFAF-2F572DD1F915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5028-4086-6846-AF80-21265A5FA53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0CA59-F672-0345-AFAF-2F572DD1F915}" type="datetimeFigureOut">
              <a:rPr lang="fr-FR" smtClean="0"/>
              <a:t>29/05/2018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05028-4086-6846-AF80-21265A5FA5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4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53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9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2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036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45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4</cp:revision>
  <dcterms:created xsi:type="dcterms:W3CDTF">2018-05-29T18:42:22Z</dcterms:created>
  <dcterms:modified xsi:type="dcterms:W3CDTF">2018-05-29T22:44:23Z</dcterms:modified>
</cp:coreProperties>
</file>