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97"/>
  </p:normalViewPr>
  <p:slideViewPr>
    <p:cSldViewPr snapToGrid="0" snapToObjects="1">
      <p:cViewPr varScale="1">
        <p:scale>
          <a:sx n="175" d="100"/>
          <a:sy n="175" d="100"/>
        </p:scale>
        <p:origin x="17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F0DF1-02E4-094E-983B-BC1F8C496AA1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3EDCA-A072-BE4E-AE3A-43DC882068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03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10F9-1C65-BB40-91EB-9C3352CCF10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1044-22EE-214F-9E19-6BAE457137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48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0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1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4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6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53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3</cp:revision>
  <dcterms:created xsi:type="dcterms:W3CDTF">2018-06-06T18:27:18Z</dcterms:created>
  <dcterms:modified xsi:type="dcterms:W3CDTF">2018-06-06T19:01:17Z</dcterms:modified>
</cp:coreProperties>
</file>