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1"/>
    <p:restoredTop sz="94697"/>
  </p:normalViewPr>
  <p:slideViewPr>
    <p:cSldViewPr snapToGrid="0" snapToObjects="1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E023D-1E28-B046-B360-587C8195C06C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4143F-959A-EE45-995F-3C7336C553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21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E9FD-ED70-3A40-8CD6-F8AA35AB8DB5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B7AF-4C24-BB4B-ADA3-1BFA5D8E87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7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6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70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7</cp:revision>
  <dcterms:created xsi:type="dcterms:W3CDTF">2018-06-20T19:21:43Z</dcterms:created>
  <dcterms:modified xsi:type="dcterms:W3CDTF">2018-06-28T13:04:04Z</dcterms:modified>
</cp:coreProperties>
</file>