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1"/>
    <p:restoredTop sz="94697"/>
  </p:normalViewPr>
  <p:slideViewPr>
    <p:cSldViewPr snapToGrid="0" snapToObjects="1">
      <p:cViewPr varScale="1">
        <p:scale>
          <a:sx n="173" d="100"/>
          <a:sy n="173" d="100"/>
        </p:scale>
        <p:origin x="22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749C45-B682-CB43-A9A4-F7524D77C18B}" type="datetimeFigureOut">
              <a:rPr lang="fr-FR" smtClean="0"/>
              <a:t>27/06/2018</a:t>
            </a:fld>
            <a:endParaRPr lang="fr-FR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C18F4D-F7E4-594A-BE7A-1A507E4F5A0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60461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83CC4-0F5A-A34D-B083-38E010865E9A}" type="datetimeFigureOut">
              <a:rPr lang="fr-FR" smtClean="0"/>
              <a:t>27/06/2018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531BC-E212-174D-A6AD-AF3D248CC2D3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83CC4-0F5A-A34D-B083-38E010865E9A}" type="datetimeFigureOut">
              <a:rPr lang="fr-FR" smtClean="0"/>
              <a:t>27/06/2018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531BC-E212-174D-A6AD-AF3D248CC2D3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83CC4-0F5A-A34D-B083-38E010865E9A}" type="datetimeFigureOut">
              <a:rPr lang="fr-FR" smtClean="0"/>
              <a:t>27/06/2018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531BC-E212-174D-A6AD-AF3D248CC2D3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83CC4-0F5A-A34D-B083-38E010865E9A}" type="datetimeFigureOut">
              <a:rPr lang="fr-FR" smtClean="0"/>
              <a:t>27/06/2018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531BC-E212-174D-A6AD-AF3D248CC2D3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83CC4-0F5A-A34D-B083-38E010865E9A}" type="datetimeFigureOut">
              <a:rPr lang="fr-FR" smtClean="0"/>
              <a:t>27/06/2018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531BC-E212-174D-A6AD-AF3D248CC2D3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83CC4-0F5A-A34D-B083-38E010865E9A}" type="datetimeFigureOut">
              <a:rPr lang="fr-FR" smtClean="0"/>
              <a:t>27/06/2018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531BC-E212-174D-A6AD-AF3D248CC2D3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83CC4-0F5A-A34D-B083-38E010865E9A}" type="datetimeFigureOut">
              <a:rPr lang="fr-FR" smtClean="0"/>
              <a:t>27/06/2018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531BC-E212-174D-A6AD-AF3D248CC2D3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83CC4-0F5A-A34D-B083-38E010865E9A}" type="datetimeFigureOut">
              <a:rPr lang="fr-FR" smtClean="0"/>
              <a:t>27/06/2018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531BC-E212-174D-A6AD-AF3D248CC2D3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83CC4-0F5A-A34D-B083-38E010865E9A}" type="datetimeFigureOut">
              <a:rPr lang="fr-FR" smtClean="0"/>
              <a:t>27/06/2018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531BC-E212-174D-A6AD-AF3D248CC2D3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83CC4-0F5A-A34D-B083-38E010865E9A}" type="datetimeFigureOut">
              <a:rPr lang="fr-FR" smtClean="0"/>
              <a:t>27/06/2018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531BC-E212-174D-A6AD-AF3D248CC2D3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83CC4-0F5A-A34D-B083-38E010865E9A}" type="datetimeFigureOut">
              <a:rPr lang="fr-FR" smtClean="0"/>
              <a:t>27/06/2018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531BC-E212-174D-A6AD-AF3D248CC2D3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183CC4-0F5A-A34D-B083-38E010865E9A}" type="datetimeFigureOut">
              <a:rPr lang="fr-FR" smtClean="0"/>
              <a:t>27/06/2018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4531BC-E212-174D-A6AD-AF3D248CC2D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219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63974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36721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81458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8591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83956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324522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0</Words>
  <Application>Microsoft Macintosh PowerPoint</Application>
  <PresentationFormat>Présentation à l'écran (4:3)</PresentationFormat>
  <Paragraphs>0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15.0031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Nadia Godbout</dc:creator>
  <cp:lastModifiedBy>Nadia Godbout</cp:lastModifiedBy>
  <cp:revision>2</cp:revision>
  <dcterms:created xsi:type="dcterms:W3CDTF">2018-06-27T16:35:15Z</dcterms:created>
  <dcterms:modified xsi:type="dcterms:W3CDTF">2018-06-27T20:49:05Z</dcterms:modified>
</cp:coreProperties>
</file>