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1"/>
    <p:restoredTop sz="94697"/>
  </p:normalViewPr>
  <p:slideViewPr>
    <p:cSldViewPr snapToGrid="0" snapToObjects="1">
      <p:cViewPr varScale="1">
        <p:scale>
          <a:sx n="174" d="100"/>
          <a:sy n="174" d="100"/>
        </p:scale>
        <p:origin x="184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09839-9768-184E-BAB8-1DF03D41BB1E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DF9B4-11E6-2C42-B172-892535A5196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229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ADA-651F-974D-800E-E40083D66AFC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A1E7-AFDA-F34A-BD1E-F1902E21864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ADA-651F-974D-800E-E40083D66AFC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A1E7-AFDA-F34A-BD1E-F1902E21864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ADA-651F-974D-800E-E40083D66AFC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A1E7-AFDA-F34A-BD1E-F1902E21864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ADA-651F-974D-800E-E40083D66AFC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A1E7-AFDA-F34A-BD1E-F1902E21864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ADA-651F-974D-800E-E40083D66AFC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A1E7-AFDA-F34A-BD1E-F1902E21864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ADA-651F-974D-800E-E40083D66AFC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A1E7-AFDA-F34A-BD1E-F1902E21864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ADA-651F-974D-800E-E40083D66AFC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A1E7-AFDA-F34A-BD1E-F1902E21864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ADA-651F-974D-800E-E40083D66AFC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A1E7-AFDA-F34A-BD1E-F1902E21864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ADA-651F-974D-800E-E40083D66AFC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A1E7-AFDA-F34A-BD1E-F1902E21864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ADA-651F-974D-800E-E40083D66AFC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A1E7-AFDA-F34A-BD1E-F1902E21864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6FADA-651F-974D-800E-E40083D66AFC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9A1E7-AFDA-F34A-BD1E-F1902E218646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6FADA-651F-974D-800E-E40083D66AFC}" type="datetimeFigureOut">
              <a:rPr lang="fr-FR" smtClean="0"/>
              <a:t>27/06/2018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9A1E7-AFDA-F34A-BD1E-F1902E21864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68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282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Présentation à l'écran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Nadia Godbout</cp:lastModifiedBy>
  <cp:revision>1</cp:revision>
  <dcterms:created xsi:type="dcterms:W3CDTF">2018-06-27T14:49:45Z</dcterms:created>
  <dcterms:modified xsi:type="dcterms:W3CDTF">2018-06-27T14:52:08Z</dcterms:modified>
</cp:coreProperties>
</file>